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68" y="-17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9EDE77-38EA-4826-8BD6-A65DC483F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8D3E379-99C4-4DB0-B91F-388C08681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105CFF9-AA49-4CBA-95A8-29DE0A6B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C9A5D30-9CD7-4A8F-AA35-CAA22608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DC65C83-D6E1-4EBA-988D-9DEAE181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159712"/>
      </p:ext>
    </p:extLst>
  </p:cSld>
  <p:clrMapOvr>
    <a:masterClrMapping/>
  </p:clrMapOvr>
  <p:transition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DFB763-AAD8-4365-828B-F1CE341F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6F3516CE-9920-4D61-9A8C-485D8CDC2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E840EDF-6C78-4A29-81AC-BDB5E1D4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F2B7B36-6A94-4367-AA3F-FEA5A54B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EDA4AAA-B3E1-438B-B143-61270C45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677705"/>
      </p:ext>
    </p:extLst>
  </p:cSld>
  <p:clrMapOvr>
    <a:masterClrMapping/>
  </p:clrMapOvr>
  <p:transition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25A12D00-53A8-4E42-AACF-4FE5B7F08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361321D-7766-4220-AEA8-82731FEFB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BB7DEB0-763F-4669-B286-A10FC4B79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298A218-84DE-4400-95F2-82AC724DF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4D03C6D-A175-4E1A-B064-F8EA494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234133"/>
      </p:ext>
    </p:extLst>
  </p:cSld>
  <p:clrMapOvr>
    <a:masterClrMapping/>
  </p:clrMapOvr>
  <p:transition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C051CEC-271F-442C-995C-C8B71EEB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9922AD0-99DC-4A1F-86CE-CE6780B69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B24F446-084A-428C-826B-31EDBEA2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C4AA5A0-11FD-4E8A-8C42-1D648638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0702939-549D-48E5-9E80-937E1AB8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707191"/>
      </p:ext>
    </p:extLst>
  </p:cSld>
  <p:clrMapOvr>
    <a:masterClrMapping/>
  </p:clrMapOvr>
  <p:transition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18B752-106D-4D5E-A3B5-B759F19F4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C6021DC-404F-4396-944A-CF6D8545C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54ED2751-0E14-4F96-A2A3-0BBB0A20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E99D9CB-0F01-489F-9DA7-DBF44020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3B2C160D-D582-426E-B7D0-CFC7A838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668903"/>
      </p:ext>
    </p:extLst>
  </p:cSld>
  <p:clrMapOvr>
    <a:masterClrMapping/>
  </p:clrMapOvr>
  <p:transition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A52B579-F2AF-4322-A0BB-C517C58B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02D5AA0-9A8B-4E20-B7A9-B5D0D9213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2E9C00FB-AB04-4253-B4C5-59F47DC49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A393A8E-F47E-4274-8145-9DAF4F3F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275F573-68F7-4899-97C7-021E32B4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1364F8D-C6E2-4DD9-9C52-F86F6428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067787"/>
      </p:ext>
    </p:extLst>
  </p:cSld>
  <p:clrMapOvr>
    <a:masterClrMapping/>
  </p:clrMapOvr>
  <p:transition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D0F75B-01B6-4110-8AFF-DD1B1FCB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A72F1CF-8A76-447E-9A11-BA5CB260A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63E0A5A0-6EF3-41A1-8FF0-CB5F0AB1B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78462D77-F5C3-4631-B867-6591F8014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9FD76167-A0C3-4CC7-BBB7-9715E8E48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C2CC21DF-38BD-48C5-9981-0D2404CE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053E4409-F254-4AF2-8A25-4D4EDA42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5E98488B-36B8-4BC0-A819-3D25A466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05540"/>
      </p:ext>
    </p:extLst>
  </p:cSld>
  <p:clrMapOvr>
    <a:masterClrMapping/>
  </p:clrMapOvr>
  <p:transition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E319C1-928B-48B0-8E5D-908E8D68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00B4D01-CEC4-4E9E-934C-CEC2985F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F9DC0E4A-4EDC-4618-9595-A9470BD8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84F66F86-D7E5-4C27-A047-494925200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698313"/>
      </p:ext>
    </p:extLst>
  </p:cSld>
  <p:clrMapOvr>
    <a:masterClrMapping/>
  </p:clrMapOvr>
  <p:transition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62F7AF9F-9C6F-43F4-A69A-94FE3693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259E7957-51BD-4799-A61F-09BDE406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49BAEFBD-B370-4A18-A3E3-AA42B403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770437"/>
      </p:ext>
    </p:extLst>
  </p:cSld>
  <p:clrMapOvr>
    <a:masterClrMapping/>
  </p:clrMapOvr>
  <p:transition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A06AFC-748E-4B81-9FB0-6E532232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3BF0315-14AB-4E80-B448-7EACAB66E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3E17F15-5136-4A5C-A9B8-7A242B68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F2E0761-08DD-48E9-9CE2-D57D86A31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22846D-E8AC-4D39-B1A0-F2872CC2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09376CF-BCB4-4B84-965E-46E54B80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85211"/>
      </p:ext>
    </p:extLst>
  </p:cSld>
  <p:clrMapOvr>
    <a:masterClrMapping/>
  </p:clrMapOvr>
  <p:transition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AAAC4E2-C185-4BA1-AB6B-5C8D8B124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A2B010FE-5910-4D76-9CAC-DEA990797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21B377D6-FFD4-4792-80A1-E4AE20603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2FD6E334-5AD1-42D8-9336-7388901A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591892FB-4FFC-414D-A518-83AD6435B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FCA0D9A8-BD6C-4DEC-A205-AB77065C3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151804"/>
      </p:ext>
    </p:extLst>
  </p:cSld>
  <p:clrMapOvr>
    <a:masterClrMapping/>
  </p:clrMapOvr>
  <p:transition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17181535-7902-438B-9657-6850F8AC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0699B0AA-AB70-4F08-816C-57A566C69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B9BF4BE-BE8A-4A10-8CA7-25F169AC8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42A29-6F37-46E6-91A2-B2FDC11EC85F}" type="datetimeFigureOut">
              <a:rPr lang="cs-CZ" smtClean="0"/>
              <a:t>18.06.2021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4C8DB6B-D959-45CB-B633-B3B1742DF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4303743B-4F88-4023-8EA3-1D4303C66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C359F-E5A4-4EAD-8762-DD42137E0D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88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20 Comic Boom Explosion Vector (PNG Transparent, SVG) Vol. 2 | OnlyGFX.com">
            <a:extLst>
              <a:ext uri="{FF2B5EF4-FFF2-40B4-BE49-F238E27FC236}">
                <a16:creationId xmlns:a16="http://schemas.microsoft.com/office/drawing/2014/main" xmlns="" id="{83CE1959-A899-4A3C-BDE1-3EF0EFD80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0"/>
            <a:ext cx="10669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C8AFE974-1F19-41D6-B38A-A7D75CB3B72B}"/>
              </a:ext>
            </a:extLst>
          </p:cNvPr>
          <p:cNvSpPr txBox="1"/>
          <p:nvPr/>
        </p:nvSpPr>
        <p:spPr>
          <a:xfrm>
            <a:off x="4405422" y="2644170"/>
            <a:ext cx="3381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Srážka vlaku s vozidlem.</a:t>
            </a:r>
          </a:p>
        </p:txBody>
      </p:sp>
      <p:pic>
        <p:nvPicPr>
          <p:cNvPr id="1028" name="Picture 4" descr="ČD o víkendu obnoví noční vlaky na Slovensko a do Rakouska - Ekonomický  deník">
            <a:extLst>
              <a:ext uri="{FF2B5EF4-FFF2-40B4-BE49-F238E27FC236}">
                <a16:creationId xmlns:a16="http://schemas.microsoft.com/office/drawing/2014/main" xmlns="" id="{D5CD8F9B-FD55-48FF-ABA6-53312A9BC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0260" y1="27431" x2="45625" y2="23889"/>
                        <a14:foregroundMark x1="45469" y1="22986" x2="30573" y2="25903"/>
                        <a14:foregroundMark x1="50208" y1="63819" x2="72188" y2="53819"/>
                        <a14:foregroundMark x1="72188" y1="53819" x2="81875" y2="51458"/>
                        <a14:foregroundMark x1="31510" y1="60903" x2="31823" y2="63333"/>
                        <a14:foregroundMark x1="30833" y1="63333" x2="27917" y2="63333"/>
                        <a14:backgroundMark x1="24583" y1="60764" x2="27187" y2="66944"/>
                        <a14:backgroundMark x1="27187" y1="66944" x2="32188" y2="71250"/>
                        <a14:backgroundMark x1="32188" y1="71250" x2="37396" y2="72292"/>
                        <a14:backgroundMark x1="37396" y1="72292" x2="39010" y2="72153"/>
                        <a14:backgroundMark x1="16302" y1="16944" x2="17500" y2="26528"/>
                        <a14:backgroundMark x1="17500" y1="26528" x2="20625" y2="20486"/>
                        <a14:backgroundMark x1="20625" y1="20486" x2="21302" y2="28472"/>
                        <a14:backgroundMark x1="21302" y1="28472" x2="23698" y2="21389"/>
                        <a14:backgroundMark x1="23698" y1="21389" x2="23021" y2="34722"/>
                        <a14:backgroundMark x1="23021" y1="34722" x2="27969" y2="32500"/>
                        <a14:backgroundMark x1="27969" y1="32500" x2="28125" y2="31944"/>
                        <a14:backgroundMark x1="36823" y1="69097" x2="48542" y2="72222"/>
                        <a14:backgroundMark x1="36667" y1="68333" x2="39792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61204" y="26441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lká prosincová železniční revoluce je tu. České dráhy v neděli přenechají  část linek konkurenci — ČT24 — Česká televize">
            <a:extLst>
              <a:ext uri="{FF2B5EF4-FFF2-40B4-BE49-F238E27FC236}">
                <a16:creationId xmlns:a16="http://schemas.microsoft.com/office/drawing/2014/main" xmlns="" id="{422D3F79-5E83-4799-8BDA-5CC2329BF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9" b="89899" l="9773" r="90000">
                        <a14:foregroundMark x1="38068" y1="77374" x2="66477" y2="69091"/>
                        <a14:foregroundMark x1="32045" y1="46263" x2="20000" y2="42828"/>
                        <a14:foregroundMark x1="20000" y1="42828" x2="25795" y2="42626"/>
                        <a14:foregroundMark x1="25795" y1="42626" x2="31250" y2="38586"/>
                        <a14:foregroundMark x1="31250" y1="38586" x2="35227" y2="29293"/>
                        <a14:foregroundMark x1="35227" y1="29293" x2="46023" y2="27879"/>
                        <a14:foregroundMark x1="46023" y1="27879" x2="50782" y2="28494"/>
                        <a14:foregroundMark x1="57717" y1="33526" x2="63636" y2="38788"/>
                        <a14:foregroundMark x1="53875" y1="30111" x2="55202" y2="31291"/>
                        <a14:foregroundMark x1="63636" y1="38788" x2="65114" y2="39394"/>
                        <a14:foregroundMark x1="51477" y1="35152" x2="65341" y2="43434"/>
                        <a14:foregroundMark x1="14432" y1="33737" x2="11932" y2="43232"/>
                        <a14:foregroundMark x1="11932" y1="43232" x2="16477" y2="50101"/>
                        <a14:foregroundMark x1="16477" y1="50101" x2="19091" y2="50505"/>
                        <a14:foregroundMark x1="10568" y1="68485" x2="12500" y2="72525"/>
                        <a14:foregroundMark x1="9773" y1="67273" x2="12727" y2="73131"/>
                        <a14:foregroundMark x1="17500" y1="62828" x2="23864" y2="66061"/>
                        <a14:foregroundMark x1="23864" y1="66061" x2="23182" y2="77172"/>
                        <a14:foregroundMark x1="23182" y1="77172" x2="30000" y2="68889"/>
                        <a14:foregroundMark x1="30000" y1="68889" x2="32386" y2="75354"/>
                        <a14:foregroundMark x1="31250" y1="78586" x2="16818" y2="77778"/>
                        <a14:foregroundMark x1="16818" y1="77778" x2="13523" y2="68081"/>
                        <a14:foregroundMark x1="13523" y1="68081" x2="13750" y2="66061"/>
                        <a14:foregroundMark x1="13295" y1="74141" x2="17045" y2="82828"/>
                        <a14:foregroundMark x1="17045" y1="82828" x2="29773" y2="84444"/>
                        <a14:foregroundMark x1="29773" y1="84444" x2="32045" y2="83838"/>
                        <a14:foregroundMark x1="31250" y1="54545" x2="33636" y2="58586"/>
                        <a14:foregroundMark x1="36023" y1="51919" x2="38750" y2="40606"/>
                        <a14:foregroundMark x1="38750" y1="40606" x2="46932" y2="36970"/>
                        <a14:foregroundMark x1="66023" y1="54747" x2="72045" y2="54949"/>
                        <a14:foregroundMark x1="72045" y1="54949" x2="77727" y2="54747"/>
                        <a14:foregroundMark x1="77727" y1="54747" x2="78295" y2="55354"/>
                        <a14:foregroundMark x1="65114" y1="68081" x2="77045" y2="65859"/>
                        <a14:foregroundMark x1="77045" y1="65859" x2="78523" y2="63434"/>
                        <a14:foregroundMark x1="66364" y1="72121" x2="44659" y2="76768"/>
                        <a14:foregroundMark x1="44659" y1="76768" x2="40000" y2="81414"/>
                        <a14:foregroundMark x1="37955" y1="83030" x2="19091" y2="82828"/>
                        <a14:foregroundMark x1="19091" y1="82828" x2="12727" y2="76768"/>
                        <a14:foregroundMark x1="12727" y1="76768" x2="10114" y2="66667"/>
                        <a14:foregroundMark x1="11136" y1="77374" x2="15795" y2="83434"/>
                        <a14:foregroundMark x1="16757" y1="83312" x2="17386" y2="83232"/>
                        <a14:foregroundMark x1="14659" y1="27273" x2="11818" y2="36970"/>
                        <a14:foregroundMark x1="11818" y1="36970" x2="11705" y2="39394"/>
                        <a14:foregroundMark x1="11136" y1="52121" x2="12500" y2="61616"/>
                        <a14:backgroundMark x1="81705" y1="49697" x2="82727" y2="72525"/>
                        <a14:backgroundMark x1="82727" y1="72525" x2="86023" y2="38384"/>
                        <a14:backgroundMark x1="86023" y1="38384" x2="86477" y2="59798"/>
                        <a14:backgroundMark x1="86477" y1="59798" x2="87273" y2="48889"/>
                        <a14:backgroundMark x1="87273" y1="48889" x2="91250" y2="58384"/>
                        <a14:backgroundMark x1="14886" y1="90707" x2="31932" y2="92727"/>
                        <a14:backgroundMark x1="17159" y1="89293" x2="28864" y2="89495"/>
                        <a14:backgroundMark x1="8068" y1="47071" x2="7386" y2="57172"/>
                        <a14:backgroundMark x1="7386" y1="57172" x2="8295" y2="49293"/>
                        <a14:backgroundMark x1="51023" y1="27879" x2="54432" y2="28687"/>
                        <a14:backgroundMark x1="55795" y1="30303" x2="57955" y2="33131"/>
                        <a14:backgroundMark x1="11477" y1="37778" x2="12955" y2="29697"/>
                        <a14:backgroundMark x1="11591" y1="82020" x2="16705" y2="87071"/>
                        <a14:backgroundMark x1="16705" y1="87071" x2="18295" y2="8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-940345"/>
            <a:ext cx="83820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yundai ukázal robotický kamion, autonomní tahače chce mít na trhu už za  dva roky | Hybrid.cz">
            <a:extLst>
              <a:ext uri="{FF2B5EF4-FFF2-40B4-BE49-F238E27FC236}">
                <a16:creationId xmlns:a16="http://schemas.microsoft.com/office/drawing/2014/main" xmlns="" id="{592E4EAB-F72F-4B60-9F37-B7C54CA4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5234" y1="77247" x2="45234" y2="76404"/>
                        <a14:foregroundMark x1="43925" y1="75281" x2="44486" y2="79775"/>
                        <a14:foregroundMark x1="20748" y1="44382" x2="19626" y2="41854"/>
                        <a14:foregroundMark x1="16262" y1="75000" x2="22056" y2="81461"/>
                        <a14:foregroundMark x1="22056" y1="81461" x2="29159" y2="83146"/>
                        <a14:foregroundMark x1="71589" y1="65449" x2="73645" y2="65169"/>
                        <a14:foregroundMark x1="69907" y1="69101" x2="82617" y2="62640"/>
                        <a14:foregroundMark x1="18879" y1="41573" x2="16822" y2="42416"/>
                        <a14:backgroundMark x1="27705" y1="86235" x2="39252" y2="89888"/>
                        <a14:backgroundMark x1="35327" y1="88202" x2="40748" y2="87079"/>
                        <a14:backgroundMark x1="47664" y1="84270" x2="57757" y2="79213"/>
                        <a14:backgroundMark x1="69533" y1="75000" x2="80187" y2="67697"/>
                        <a14:backgroundMark x1="77009" y1="30056" x2="91402" y2="35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15" y="3023447"/>
            <a:ext cx="6891337" cy="45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Škoda Felicia: Auto, které měl skoro každý Čech, slaví 20 let | Hospodářské  noviny (iHNed.cz)">
            <a:extLst>
              <a:ext uri="{FF2B5EF4-FFF2-40B4-BE49-F238E27FC236}">
                <a16:creationId xmlns:a16="http://schemas.microsoft.com/office/drawing/2014/main" xmlns="" id="{B7C23BE2-7D3C-4A59-B9DE-B89561B1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32" l="8171" r="90000">
                        <a14:foregroundMark x1="9390" y1="63652" x2="8171" y2="72696"/>
                        <a14:foregroundMark x1="8171" y1="72696" x2="11220" y2="80205"/>
                        <a14:foregroundMark x1="11220" y1="80205" x2="13171" y2="80887"/>
                        <a14:foregroundMark x1="46951" y1="87031" x2="51098" y2="86519"/>
                        <a14:foregroundMark x1="12683" y1="87372" x2="17683" y2="86860"/>
                        <a14:foregroundMark x1="12683" y1="88225" x2="16707" y2="86860"/>
                        <a14:foregroundMark x1="47195" y1="87372" x2="50854" y2="87713"/>
                        <a14:backgroundMark x1="54146" y1="89761" x2="59634" y2="85836"/>
                        <a14:backgroundMark x1="59634" y1="85836" x2="66220" y2="85836"/>
                        <a14:backgroundMark x1="66220" y1="85836" x2="71098" y2="85666"/>
                        <a14:backgroundMark x1="48780" y1="91809" x2="52683" y2="90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499">
            <a:off x="-1263263" y="-1381604"/>
            <a:ext cx="6167204" cy="440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1 saxof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2746" y="6412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9575"/>
      </p:ext>
    </p:extLst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00148A1C-D1B7-49AF-A565-6D488A977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4" t="16581" r="29615" b="7522"/>
          <a:stretch/>
        </p:blipFill>
        <p:spPr>
          <a:xfrm>
            <a:off x="246184" y="826476"/>
            <a:ext cx="7373815" cy="520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03D265BB-EC65-46B2-81AE-AD86EA03D584}"/>
              </a:ext>
            </a:extLst>
          </p:cNvPr>
          <p:cNvSpPr txBox="1"/>
          <p:nvPr/>
        </p:nvSpPr>
        <p:spPr>
          <a:xfrm>
            <a:off x="8218967" y="1997839"/>
            <a:ext cx="32748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Hasiči hasí hořící dopravní prostředky a odsávají uniklou naftu.</a:t>
            </a:r>
          </a:p>
        </p:txBody>
      </p:sp>
    </p:spTree>
    <p:extLst>
      <p:ext uri="{BB962C8B-B14F-4D97-AF65-F5344CB8AC3E}">
        <p14:creationId xmlns:p14="http://schemas.microsoft.com/office/powerpoint/2010/main" val="2512409381"/>
      </p:ext>
    </p:extLst>
  </p:cSld>
  <p:clrMapOvr>
    <a:masterClrMapping/>
  </p:clrMapOvr>
  <p:transition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EC7F1665-26C2-437B-93F6-56CAD9D2E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0" t="16923" r="29519" b="7179"/>
          <a:stretch/>
        </p:blipFill>
        <p:spPr>
          <a:xfrm>
            <a:off x="149401" y="826477"/>
            <a:ext cx="7315200" cy="520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C55626CF-82F7-45B9-A763-5D07BE1C0AA6}"/>
              </a:ext>
            </a:extLst>
          </p:cNvPr>
          <p:cNvSpPr txBox="1"/>
          <p:nvPr/>
        </p:nvSpPr>
        <p:spPr>
          <a:xfrm>
            <a:off x="8048847" y="1997839"/>
            <a:ext cx="3508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Zraněných bývá při takovýchto nehodách spoustu, obvykle bývají i mrtví.</a:t>
            </a:r>
          </a:p>
        </p:txBody>
      </p:sp>
    </p:spTree>
    <p:extLst>
      <p:ext uri="{BB962C8B-B14F-4D97-AF65-F5344CB8AC3E}">
        <p14:creationId xmlns:p14="http://schemas.microsoft.com/office/powerpoint/2010/main" val="3588019086"/>
      </p:ext>
    </p:extLst>
  </p:cSld>
  <p:clrMapOvr>
    <a:masterClrMapping/>
  </p:clrMapOvr>
  <p:transition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31350AC-0A26-4995-BC18-1BCE1D96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t="17778" r="29615" b="7008"/>
          <a:stretch/>
        </p:blipFill>
        <p:spPr>
          <a:xfrm>
            <a:off x="140677" y="849923"/>
            <a:ext cx="7362092" cy="515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E3386DA-E771-4A86-AAEB-CE3E26C66588}"/>
              </a:ext>
            </a:extLst>
          </p:cNvPr>
          <p:cNvSpPr txBox="1"/>
          <p:nvPr/>
        </p:nvSpPr>
        <p:spPr>
          <a:xfrm>
            <a:off x="8128590" y="1997839"/>
            <a:ext cx="3407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Desítky hasičů zraněné cestující vyprošťují ze zdeformovaných vagónů.</a:t>
            </a:r>
          </a:p>
        </p:txBody>
      </p:sp>
    </p:spTree>
    <p:extLst>
      <p:ext uri="{BB962C8B-B14F-4D97-AF65-F5344CB8AC3E}">
        <p14:creationId xmlns:p14="http://schemas.microsoft.com/office/powerpoint/2010/main" val="1048786433"/>
      </p:ext>
    </p:extLst>
  </p:cSld>
  <p:clrMapOvr>
    <a:masterClrMapping/>
  </p:clrMapOvr>
  <p:transition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DEDCEED-9F35-4F39-8D7D-6387AD468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2" t="17265" r="29423" b="7008"/>
          <a:stretch/>
        </p:blipFill>
        <p:spPr>
          <a:xfrm>
            <a:off x="175846" y="832338"/>
            <a:ext cx="7362092" cy="519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E29CAE1-CD18-4372-99D8-CBDC10F10690}"/>
              </a:ext>
            </a:extLst>
          </p:cNvPr>
          <p:cNvSpPr txBox="1"/>
          <p:nvPr/>
        </p:nvSpPr>
        <p:spPr>
          <a:xfrm>
            <a:off x="8420986" y="1443841"/>
            <a:ext cx="3595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Zraněné převáží helikoptéra a sanitky do několika různých nemocnic, ty musely aktivovat </a:t>
            </a:r>
            <a:r>
              <a:rPr lang="cs-CZ" sz="3600" dirty="0" err="1">
                <a:latin typeface="Bahnschrift SemiLight SemiConde" panose="020B0502040204020203" pitchFamily="34" charset="0"/>
              </a:rPr>
              <a:t>traumaplán</a:t>
            </a:r>
            <a:r>
              <a:rPr lang="cs-CZ" sz="3600" dirty="0">
                <a:latin typeface="Bahnschrift SemiLight SemiConde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1934366"/>
      </p:ext>
    </p:extLst>
  </p:cSld>
  <p:clrMapOvr>
    <a:masterClrMapping/>
  </p:clrMapOvr>
  <p:transition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A3C70FB-CBC3-4EEB-B146-B8BCB83D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2" t="17265" r="29519" b="7351"/>
          <a:stretch/>
        </p:blipFill>
        <p:spPr>
          <a:xfrm>
            <a:off x="398585" y="844061"/>
            <a:ext cx="7350369" cy="516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833A553-7B50-4E65-AC47-87B6FAD0B756}"/>
              </a:ext>
            </a:extLst>
          </p:cNvPr>
          <p:cNvSpPr txBox="1"/>
          <p:nvPr/>
        </p:nvSpPr>
        <p:spPr>
          <a:xfrm>
            <a:off x="7534941" y="1997838"/>
            <a:ext cx="46570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Vyčerpaní hasiči odklízejí po zbytek dne trosky z kolejiště, aby mohl být znovu spuštěn provoz na trati.</a:t>
            </a:r>
          </a:p>
        </p:txBody>
      </p:sp>
    </p:spTree>
    <p:extLst>
      <p:ext uri="{BB962C8B-B14F-4D97-AF65-F5344CB8AC3E}">
        <p14:creationId xmlns:p14="http://schemas.microsoft.com/office/powerpoint/2010/main" val="1847929642"/>
      </p:ext>
    </p:extLst>
  </p:cSld>
  <p:clrMapOvr>
    <a:masterClrMapping/>
  </p:clrMapOvr>
  <p:transition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A116C605-1795-4076-9864-7DAC1C5FD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6" t="20684" r="32791" b="10940"/>
          <a:stretch/>
        </p:blipFill>
        <p:spPr>
          <a:xfrm>
            <a:off x="2262554" y="-259883"/>
            <a:ext cx="9929446" cy="7117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18F3E5FC-5BC4-4628-9281-B5001107FC50}"/>
              </a:ext>
            </a:extLst>
          </p:cNvPr>
          <p:cNvSpPr txBox="1"/>
          <p:nvPr/>
        </p:nvSpPr>
        <p:spPr>
          <a:xfrm>
            <a:off x="563526" y="2828835"/>
            <a:ext cx="4731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Viník nehody je zadržen policií.</a:t>
            </a:r>
          </a:p>
        </p:txBody>
      </p:sp>
    </p:spTree>
    <p:extLst>
      <p:ext uri="{BB962C8B-B14F-4D97-AF65-F5344CB8AC3E}">
        <p14:creationId xmlns:p14="http://schemas.microsoft.com/office/powerpoint/2010/main" val="4065081662"/>
      </p:ext>
    </p:extLst>
  </p:cSld>
  <p:clrMapOvr>
    <a:masterClrMapping/>
  </p:clrMapOvr>
  <p:transition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Effect Boom Png Transparent Images – Free PNG Images Vector, PSD, Clipart,  Templates">
            <a:extLst>
              <a:ext uri="{FF2B5EF4-FFF2-40B4-BE49-F238E27FC236}">
                <a16:creationId xmlns:a16="http://schemas.microsoft.com/office/drawing/2014/main" xmlns="" id="{FBE10F90-4BED-42E2-A45B-79BF4B59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78" y="-94288"/>
            <a:ext cx="57150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547CB061-0003-4B64-813C-1D2E34E1637C}"/>
              </a:ext>
            </a:extLst>
          </p:cNvPr>
          <p:cNvSpPr txBox="1"/>
          <p:nvPr/>
        </p:nvSpPr>
        <p:spPr>
          <a:xfrm>
            <a:off x="4044950" y="825500"/>
            <a:ext cx="410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i="1" u="sng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</a:rPr>
              <a:t>KONEC</a:t>
            </a:r>
          </a:p>
        </p:txBody>
      </p:sp>
      <p:pic>
        <p:nvPicPr>
          <p:cNvPr id="2062" name="Picture 14" descr="Liberecká záchranka bude mít nové vozy pro systém rendez-vous | Obecné  informace | Liberecký kraj">
            <a:extLst>
              <a:ext uri="{FF2B5EF4-FFF2-40B4-BE49-F238E27FC236}">
                <a16:creationId xmlns:a16="http://schemas.microsoft.com/office/drawing/2014/main" xmlns="" id="{C97346AF-E6E7-4707-AA65-FA0CC4A30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2" b="89888" l="1556" r="98000">
                        <a14:foregroundMark x1="9000" y1="54414" x2="8889" y2="63242"/>
                        <a14:foregroundMark x1="8889" y1="63242" x2="14000" y2="66774"/>
                        <a14:foregroundMark x1="14000" y1="66774" x2="24222" y2="67897"/>
                        <a14:foregroundMark x1="24222" y1="67897" x2="39333" y2="65169"/>
                        <a14:foregroundMark x1="39333" y1="65169" x2="41000" y2="64045"/>
                        <a14:foregroundMark x1="5889" y1="52327" x2="2222" y2="60032"/>
                        <a14:foregroundMark x1="2222" y1="60032" x2="5444" y2="66934"/>
                        <a14:foregroundMark x1="5444" y1="66934" x2="6333" y2="66934"/>
                        <a14:foregroundMark x1="2250" y1="62576" x2="6000" y2="67576"/>
                        <a14:foregroundMark x1="6000" y1="67576" x2="8333" y2="66934"/>
                        <a14:foregroundMark x1="22778" y1="53451" x2="30333" y2="41734"/>
                        <a14:foregroundMark x1="30333" y1="41734" x2="36222" y2="37721"/>
                        <a14:foregroundMark x1="84111" y1="71108" x2="96222" y2="64366"/>
                        <a14:foregroundMark x1="96222" y1="64366" x2="97447" y2="59148"/>
                        <a14:foregroundMark x1="97202" y1="52177" x2="95667" y2="47833"/>
                        <a14:foregroundMark x1="95667" y1="47833" x2="90333" y2="44302"/>
                        <a14:foregroundMark x1="90333" y1="44302" x2="88667" y2="45907"/>
                        <a14:foregroundMark x1="94444" y1="47191" x2="96667" y2="56822"/>
                        <a14:foregroundMark x1="96667" y1="56822" x2="93333" y2="65329"/>
                        <a14:foregroundMark x1="93333" y1="65329" x2="92222" y2="65811"/>
                        <a14:foregroundMark x1="94889" y1="65971" x2="96111" y2="57303"/>
                        <a14:foregroundMark x1="96111" y1="57303" x2="94667" y2="49117"/>
                        <a14:foregroundMark x1="94667" y1="49117" x2="97279" y2="54351"/>
                        <a14:foregroundMark x1="97386" y1="57415" x2="96111" y2="59872"/>
                        <a14:foregroundMark x1="21444" y1="31300" x2="17222" y2="42215"/>
                        <a14:foregroundMark x1="1667" y1="56661" x2="1556" y2="65169"/>
                        <a14:foregroundMark x1="1556" y1="65169" x2="2333" y2="66453"/>
                        <a14:foregroundMark x1="76797" y1="43481" x2="85222" y2="42055"/>
                        <a14:foregroundMark x1="76240" y1="43575" x2="76620" y2="43511"/>
                        <a14:foregroundMark x1="71000" y1="44462" x2="76136" y2="43593"/>
                        <a14:foregroundMark x1="77150" y1="42443" x2="86778" y2="40770"/>
                        <a14:foregroundMark x1="73483" y1="43079" x2="74055" y2="42980"/>
                        <a14:foregroundMark x1="69222" y1="43820" x2="71909" y2="43353"/>
                        <a14:foregroundMark x1="86778" y1="40770" x2="86889" y2="40770"/>
                        <a14:backgroundMark x1="2444" y1="47673" x2="6889" y2="41091"/>
                        <a14:backgroundMark x1="6889" y1="41091" x2="889" y2="46388"/>
                        <a14:backgroundMark x1="889" y1="46388" x2="7556" y2="45265"/>
                        <a14:backgroundMark x1="7556" y1="45265" x2="1444" y2="50562"/>
                        <a14:backgroundMark x1="1444" y1="50562" x2="7556" y2="47512"/>
                        <a14:backgroundMark x1="7556" y1="47512" x2="1000" y2="51043"/>
                        <a14:backgroundMark x1="1000" y1="52809" x2="593" y2="56632"/>
                        <a14:backgroundMark x1="1077" y1="67757" x2="1333" y2="69502"/>
                        <a14:backgroundMark x1="695" y1="65145" x2="812" y2="65941"/>
                        <a14:backgroundMark x1="1333" y1="69502" x2="1667" y2="70305"/>
                        <a14:backgroundMark x1="98778" y1="43178" x2="99444" y2="62119"/>
                        <a14:backgroundMark x1="68556" y1="34831" x2="75889" y2="37560"/>
                        <a14:backgroundMark x1="75889" y1="37560" x2="96778" y2="35474"/>
                        <a14:backgroundMark x1="71333" y1="39647" x2="77333" y2="41413"/>
                        <a14:backgroundMark x1="77333" y1="41413" x2="77556" y2="41252"/>
                        <a14:backgroundMark x1="70333" y1="40770" x2="74333" y2="41252"/>
                        <a14:backgroundMark x1="70111" y1="43499" x2="70111" y2="43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43472" y="2981326"/>
            <a:ext cx="7448550" cy="515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asiči ŠKODA AUTO - ŠKODA Storyboard">
            <a:extLst>
              <a:ext uri="{FF2B5EF4-FFF2-40B4-BE49-F238E27FC236}">
                <a16:creationId xmlns:a16="http://schemas.microsoft.com/office/drawing/2014/main" xmlns="" id="{E6197815-7F85-424F-86EF-1B0B63A16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4" b="95568" l="9879" r="89775">
                        <a14:foregroundMark x1="16551" y1="68144" x2="72704" y2="87258"/>
                        <a14:foregroundMark x1="40121" y1="78116" x2="40555" y2="85457"/>
                        <a14:foregroundMark x1="40555" y1="85457" x2="44801" y2="88643"/>
                        <a14:foregroundMark x1="44801" y1="88643" x2="46967" y2="80748"/>
                        <a14:foregroundMark x1="46967" y1="80748" x2="47140" y2="79224"/>
                        <a14:foregroundMark x1="38562" y1="86150" x2="42028" y2="91274"/>
                        <a14:foregroundMark x1="42028" y1="91274" x2="46187" y2="88366"/>
                        <a14:foregroundMark x1="46187" y1="88366" x2="47574" y2="84765"/>
                        <a14:foregroundMark x1="38302" y1="85180" x2="40988" y2="91274"/>
                        <a14:foregroundMark x1="40988" y1="91274" x2="45494" y2="90859"/>
                        <a14:foregroundMark x1="45494" y1="90859" x2="49480" y2="86288"/>
                        <a14:foregroundMark x1="49480" y1="86288" x2="49913" y2="84765"/>
                        <a14:foregroundMark x1="54333" y1="87396" x2="61438" y2="81302"/>
                        <a14:foregroundMark x1="16551" y1="74100" x2="20017" y2="78255"/>
                        <a14:foregroundMark x1="20017" y1="78255" x2="23137" y2="68560"/>
                        <a14:foregroundMark x1="17418" y1="76731" x2="18458" y2="76731"/>
                        <a14:foregroundMark x1="17591" y1="77562" x2="18977" y2="77008"/>
                        <a14:foregroundMark x1="17071" y1="77008" x2="19064" y2="77562"/>
                        <a14:foregroundMark x1="16291" y1="76870" x2="19844" y2="76177"/>
                        <a14:foregroundMark x1="38215" y1="85734" x2="41075" y2="91274"/>
                        <a14:foregroundMark x1="41075" y1="91274" x2="45321" y2="93213"/>
                        <a14:foregroundMark x1="45321" y1="93213" x2="50780" y2="86150"/>
                        <a14:foregroundMark x1="42808" y1="75346" x2="39255" y2="71053"/>
                        <a14:foregroundMark x1="39255" y1="71053" x2="43328" y2="67590"/>
                        <a14:foregroundMark x1="43328" y1="67590" x2="42721" y2="67590"/>
                        <a14:foregroundMark x1="40641" y1="75762" x2="69931" y2="63435"/>
                        <a14:foregroundMark x1="69931" y1="63435" x2="72530" y2="57202"/>
                        <a14:foregroundMark x1="72530" y1="57202" x2="76690" y2="51524"/>
                        <a14:foregroundMark x1="76690" y1="51524" x2="71837" y2="69529"/>
                        <a14:foregroundMark x1="71837" y1="69529" x2="75997" y2="62742"/>
                        <a14:foregroundMark x1="56412" y1="26177" x2="71404" y2="27285"/>
                        <a14:foregroundMark x1="71404" y1="27285" x2="75737" y2="30332"/>
                        <a14:foregroundMark x1="75737" y1="30332" x2="78163" y2="30886"/>
                        <a14:foregroundMark x1="38042" y1="86150" x2="40555" y2="92105"/>
                        <a14:foregroundMark x1="40555" y1="92105" x2="45147" y2="93906"/>
                        <a14:foregroundMark x1="45147" y1="93906" x2="47227" y2="90859"/>
                        <a14:foregroundMark x1="48180" y1="90582" x2="44756" y2="94273"/>
                        <a14:foregroundMark x1="44250" y1="94273" x2="44107" y2="94044"/>
                        <a14:foregroundMark x1="38215" y1="86704" x2="40468" y2="92659"/>
                        <a14:foregroundMark x1="47019" y1="94273" x2="49047" y2="93213"/>
                        <a14:foregroundMark x1="49047" y1="93213" x2="51473" y2="82271"/>
                        <a14:foregroundMark x1="21404" y1="77978" x2="39601" y2="82548"/>
                        <a14:foregroundMark x1="16724" y1="75900" x2="17678" y2="78532"/>
                        <a14:foregroundMark x1="21809" y1="33185" x2="45754" y2="25900"/>
                        <a14:foregroundMark x1="45754" y1="25900" x2="45927" y2="25623"/>
                        <a14:backgroundMark x1="16466" y1="32984" x2="32322" y2="26177"/>
                        <a14:backgroundMark x1="11352" y1="35180" x2="14039" y2="34026"/>
                        <a14:backgroundMark x1="32322" y1="26177" x2="52080" y2="20914"/>
                        <a14:backgroundMark x1="52080" y1="20914" x2="53466" y2="19806"/>
                        <a14:backgroundMark x1="11352" y1="37950" x2="21837" y2="33102"/>
                        <a14:backgroundMark x1="18024" y1="82964" x2="22357" y2="81302"/>
                        <a14:backgroundMark x1="22357" y1="81302" x2="31109" y2="86150"/>
                        <a14:backgroundMark x1="31109" y1="86150" x2="36222" y2="87258"/>
                        <a14:backgroundMark x1="36222" y1="87258" x2="38648" y2="94044"/>
                        <a14:backgroundMark x1="38648" y1="94044" x2="42808" y2="96260"/>
                        <a14:backgroundMark x1="42808" y1="96260" x2="48180" y2="96260"/>
                        <a14:backgroundMark x1="48180" y1="96260" x2="52600" y2="94598"/>
                        <a14:backgroundMark x1="52600" y1="94598" x2="57452" y2="95014"/>
                        <a14:backgroundMark x1="57452" y1="95014" x2="62478" y2="94875"/>
                        <a14:backgroundMark x1="62478" y1="94875" x2="67418" y2="97368"/>
                        <a14:backgroundMark x1="67418" y1="97368" x2="78076" y2="95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9450" y="2387600"/>
            <a:ext cx="7874178" cy="492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31444"/>
      </p:ext>
    </p:extLst>
  </p:cSld>
  <p:clrMapOvr>
    <a:masterClrMapping/>
  </p:clrMapOvr>
  <p:transition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E09C4C40-D5B8-4341-8A52-2FFCA3281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17437" r="21924" b="7179"/>
          <a:stretch/>
        </p:blipFill>
        <p:spPr>
          <a:xfrm>
            <a:off x="293075" y="762000"/>
            <a:ext cx="8405447" cy="5902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7F78978-EF5C-4898-A0D3-17EF95BF7FD4}"/>
              </a:ext>
            </a:extLst>
          </p:cNvPr>
          <p:cNvSpPr txBox="1"/>
          <p:nvPr/>
        </p:nvSpPr>
        <p:spPr>
          <a:xfrm>
            <a:off x="8878185" y="2828835"/>
            <a:ext cx="317913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Vlak jede na své obvyklé trase.</a:t>
            </a:r>
          </a:p>
        </p:txBody>
      </p:sp>
    </p:spTree>
    <p:extLst>
      <p:ext uri="{BB962C8B-B14F-4D97-AF65-F5344CB8AC3E}">
        <p14:creationId xmlns:p14="http://schemas.microsoft.com/office/powerpoint/2010/main" val="2431819238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19DD681-E472-4A91-BE7F-C5811E133C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 t="16752" r="29424" b="6837"/>
          <a:stretch/>
        </p:blipFill>
        <p:spPr>
          <a:xfrm>
            <a:off x="304799" y="949570"/>
            <a:ext cx="7350369" cy="5240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22188AD4-EEBE-4D70-9753-860515266E46}"/>
              </a:ext>
            </a:extLst>
          </p:cNvPr>
          <p:cNvSpPr txBox="1"/>
          <p:nvPr/>
        </p:nvSpPr>
        <p:spPr>
          <a:xfrm>
            <a:off x="8325294" y="2138516"/>
            <a:ext cx="35619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Na železniční přejezd i přes světelnou signalizaci vjíždí vozidlo.</a:t>
            </a:r>
          </a:p>
        </p:txBody>
      </p:sp>
      <p:pic>
        <p:nvPicPr>
          <p:cNvPr id="3" name="01 saxof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930" y="5884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60628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C02907A-712C-450D-A1B8-BF3B1F496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17094" r="29423" b="7522"/>
          <a:stretch/>
        </p:blipFill>
        <p:spPr>
          <a:xfrm>
            <a:off x="539262" y="844061"/>
            <a:ext cx="7350368" cy="516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FA35BA6-0052-4111-BCAA-936B4A4D6D21}"/>
              </a:ext>
            </a:extLst>
          </p:cNvPr>
          <p:cNvSpPr txBox="1"/>
          <p:nvPr/>
        </p:nvSpPr>
        <p:spPr>
          <a:xfrm>
            <a:off x="8580473" y="2274837"/>
            <a:ext cx="3317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Po stažení závor auto uvízlo na kolejích.</a:t>
            </a:r>
          </a:p>
        </p:txBody>
      </p:sp>
    </p:spTree>
    <p:extLst>
      <p:ext uri="{BB962C8B-B14F-4D97-AF65-F5344CB8AC3E}">
        <p14:creationId xmlns:p14="http://schemas.microsoft.com/office/powerpoint/2010/main" val="761098638"/>
      </p:ext>
    </p:extLst>
  </p:cSld>
  <p:clrMapOvr>
    <a:masterClrMapping/>
  </p:clrMapOvr>
  <p:transition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D34F5AE9-6B90-4577-A02A-D68D380B9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6752" r="29615" b="7351"/>
          <a:stretch/>
        </p:blipFill>
        <p:spPr>
          <a:xfrm>
            <a:off x="410307" y="826477"/>
            <a:ext cx="7362092" cy="520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EE74987-235C-4155-82F0-DD0F564DC381}"/>
              </a:ext>
            </a:extLst>
          </p:cNvPr>
          <p:cNvSpPr txBox="1"/>
          <p:nvPr/>
        </p:nvSpPr>
        <p:spPr>
          <a:xfrm>
            <a:off x="8198521" y="2274838"/>
            <a:ext cx="3583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Strojvedoucí vidí překážku na kolejích a zatahuje za rychlobrzdu.</a:t>
            </a:r>
          </a:p>
        </p:txBody>
      </p:sp>
    </p:spTree>
    <p:extLst>
      <p:ext uri="{BB962C8B-B14F-4D97-AF65-F5344CB8AC3E}">
        <p14:creationId xmlns:p14="http://schemas.microsoft.com/office/powerpoint/2010/main" val="1870276853"/>
      </p:ext>
    </p:extLst>
  </p:cSld>
  <p:clrMapOvr>
    <a:masterClrMapping/>
  </p:clrMapOvr>
  <p:transition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7D952CD-52F8-4C24-A3F7-680D57C42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t="16923" r="29519" b="7351"/>
          <a:stretch/>
        </p:blipFill>
        <p:spPr>
          <a:xfrm>
            <a:off x="234461" y="832338"/>
            <a:ext cx="7362092" cy="519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BA599296-9A59-42E0-9998-670D58C91D88}"/>
              </a:ext>
            </a:extLst>
          </p:cNvPr>
          <p:cNvSpPr txBox="1"/>
          <p:nvPr/>
        </p:nvSpPr>
        <p:spPr>
          <a:xfrm>
            <a:off x="8091377" y="2828835"/>
            <a:ext cx="349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Ke střetu došlo ve vysoké rychlosti.</a:t>
            </a:r>
          </a:p>
        </p:txBody>
      </p:sp>
    </p:spTree>
    <p:extLst>
      <p:ext uri="{BB962C8B-B14F-4D97-AF65-F5344CB8AC3E}">
        <p14:creationId xmlns:p14="http://schemas.microsoft.com/office/powerpoint/2010/main" val="2237541900"/>
      </p:ext>
    </p:extLst>
  </p:cSld>
  <p:clrMapOvr>
    <a:masterClrMapping/>
  </p:clrMapOvr>
  <p:transition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EF3F30C-7AE6-4338-A0B1-E382E24C82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4" t="16581" r="29519" b="7522"/>
          <a:stretch/>
        </p:blipFill>
        <p:spPr>
          <a:xfrm>
            <a:off x="174210" y="1007229"/>
            <a:ext cx="7326923" cy="5205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247F496F-B660-4337-A6E2-FFAA2412C7EE}"/>
              </a:ext>
            </a:extLst>
          </p:cNvPr>
          <p:cNvSpPr txBox="1"/>
          <p:nvPr/>
        </p:nvSpPr>
        <p:spPr>
          <a:xfrm>
            <a:off x="8043668" y="1997839"/>
            <a:ext cx="3476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Čelo vlaku i trosky auta hoří, vlak zastavuje až po několika stovkách metrů.</a:t>
            </a:r>
          </a:p>
        </p:txBody>
      </p:sp>
    </p:spTree>
    <p:extLst>
      <p:ext uri="{BB962C8B-B14F-4D97-AF65-F5344CB8AC3E}">
        <p14:creationId xmlns:p14="http://schemas.microsoft.com/office/powerpoint/2010/main" val="282347092"/>
      </p:ext>
    </p:extLst>
  </p:cSld>
  <p:clrMapOvr>
    <a:masterClrMapping/>
  </p:clrMapOvr>
  <p:transition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930E2D1-B2D2-4A3D-8ACC-E0B7294F8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t="33333" r="29711" b="7350"/>
          <a:stretch/>
        </p:blipFill>
        <p:spPr>
          <a:xfrm>
            <a:off x="6072555" y="1299236"/>
            <a:ext cx="6119445" cy="555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127A8011-F0B0-4A0F-A0F6-07CAC054220D}"/>
              </a:ext>
            </a:extLst>
          </p:cNvPr>
          <p:cNvSpPr txBox="1"/>
          <p:nvPr/>
        </p:nvSpPr>
        <p:spPr>
          <a:xfrm>
            <a:off x="627320" y="2228671"/>
            <a:ext cx="5114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Svědci nehody volají na čísla 112, 150, 155, 158.</a:t>
            </a:r>
          </a:p>
        </p:txBody>
      </p:sp>
    </p:spTree>
    <p:extLst>
      <p:ext uri="{BB962C8B-B14F-4D97-AF65-F5344CB8AC3E}">
        <p14:creationId xmlns:p14="http://schemas.microsoft.com/office/powerpoint/2010/main" val="1252536613"/>
      </p:ext>
    </p:extLst>
  </p:cSld>
  <p:clrMapOvr>
    <a:masterClrMapping/>
  </p:clrMapOvr>
  <p:transition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67594434-F3A1-4A26-BC93-D756E4FA8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1" t="20683" r="32979" b="11796"/>
          <a:stretch/>
        </p:blipFill>
        <p:spPr>
          <a:xfrm>
            <a:off x="277537" y="1563321"/>
            <a:ext cx="6494585" cy="4630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4046F17-D013-4508-97AE-E1F378729D2F}"/>
              </a:ext>
            </a:extLst>
          </p:cNvPr>
          <p:cNvSpPr txBox="1"/>
          <p:nvPr/>
        </p:nvSpPr>
        <p:spPr>
          <a:xfrm>
            <a:off x="7325833" y="1808961"/>
            <a:ext cx="40687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Bahnschrift SemiLight SemiConde" panose="020B0502040204020203" pitchFamily="34" charset="0"/>
              </a:rPr>
              <a:t>Na místo nehody se sjíždí policie, jednotky HSZ, zdravotní záchranáři včetně vrtulníku z širokého okolí.</a:t>
            </a:r>
          </a:p>
        </p:txBody>
      </p:sp>
    </p:spTree>
    <p:extLst>
      <p:ext uri="{BB962C8B-B14F-4D97-AF65-F5344CB8AC3E}">
        <p14:creationId xmlns:p14="http://schemas.microsoft.com/office/powerpoint/2010/main" val="2238510382"/>
      </p:ext>
    </p:extLst>
  </p:cSld>
  <p:clrMapOvr>
    <a:masterClrMapping/>
  </p:clrMapOvr>
  <p:transition advTm="5000">
    <p:wip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165</Words>
  <Application>Microsoft Office PowerPoint</Application>
  <PresentationFormat>Širokoúhlá obrazovka</PresentationFormat>
  <Paragraphs>16</Paragraphs>
  <Slides>16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Bahnschrift SemiLight SemiConde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Čompa</dc:creator>
  <cp:lastModifiedBy>aulicky</cp:lastModifiedBy>
  <cp:revision>16</cp:revision>
  <dcterms:created xsi:type="dcterms:W3CDTF">2021-03-20T17:12:19Z</dcterms:created>
  <dcterms:modified xsi:type="dcterms:W3CDTF">2021-06-18T07:21:49Z</dcterms:modified>
</cp:coreProperties>
</file>