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7" r:id="rId14"/>
    <p:sldId id="270" r:id="rId15"/>
    <p:sldId id="271" r:id="rId16"/>
    <p:sldId id="272" r:id="rId17"/>
    <p:sldId id="273" r:id="rId18"/>
    <p:sldId id="275" r:id="rId19"/>
    <p:sldId id="268" r:id="rId20"/>
    <p:sldId id="26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94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8B598E-5094-4A0D-92E7-36F738C15FB5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122712EC-D5DF-4AE3-92D1-5F4CCE495EF2}">
      <dgm:prSet custT="1"/>
      <dgm:spPr/>
      <dgm:t>
        <a:bodyPr/>
        <a:lstStyle/>
        <a:p>
          <a:r>
            <a:rPr lang="cs-CZ" sz="2400" dirty="0"/>
            <a:t>Slouží k ukládání elektrické energie</a:t>
          </a:r>
          <a:endParaRPr lang="en-US" sz="2400" dirty="0"/>
        </a:p>
      </dgm:t>
    </dgm:pt>
    <dgm:pt modelId="{CA0D0B00-69D8-42F0-AB6A-748D2513B312}" type="parTrans" cxnId="{9E3EC472-BF57-469F-89A4-6D1823C137D0}">
      <dgm:prSet/>
      <dgm:spPr/>
      <dgm:t>
        <a:bodyPr/>
        <a:lstStyle/>
        <a:p>
          <a:endParaRPr lang="en-US" sz="2400"/>
        </a:p>
      </dgm:t>
    </dgm:pt>
    <dgm:pt modelId="{107A0992-D611-45AF-B95B-7FD389F14AA8}" type="sibTrans" cxnId="{9E3EC472-BF57-469F-89A4-6D1823C137D0}">
      <dgm:prSet/>
      <dgm:spPr/>
      <dgm:t>
        <a:bodyPr/>
        <a:lstStyle/>
        <a:p>
          <a:endParaRPr lang="en-US" sz="2400"/>
        </a:p>
      </dgm:t>
    </dgm:pt>
    <dgm:pt modelId="{3164C75B-69AB-4490-9D8F-984A9D376893}">
      <dgm:prSet custT="1"/>
      <dgm:spPr/>
      <dgm:t>
        <a:bodyPr/>
        <a:lstStyle/>
        <a:p>
          <a:r>
            <a:rPr lang="cs-CZ" sz="2400"/>
            <a:t>Nejčastější typy: Li-ion, NiMH, olověné</a:t>
          </a:r>
          <a:endParaRPr lang="en-US" sz="2400"/>
        </a:p>
      </dgm:t>
    </dgm:pt>
    <dgm:pt modelId="{94409B8E-7C4C-4C60-B92A-59F56A65E964}" type="parTrans" cxnId="{1E6B3746-5B6B-4F19-8EBC-51429CCE06E8}">
      <dgm:prSet/>
      <dgm:spPr/>
      <dgm:t>
        <a:bodyPr/>
        <a:lstStyle/>
        <a:p>
          <a:endParaRPr lang="en-US" sz="2400"/>
        </a:p>
      </dgm:t>
    </dgm:pt>
    <dgm:pt modelId="{BAD4E18D-7EDD-4003-9697-FD0564425AC5}" type="sibTrans" cxnId="{1E6B3746-5B6B-4F19-8EBC-51429CCE06E8}">
      <dgm:prSet/>
      <dgm:spPr/>
      <dgm:t>
        <a:bodyPr/>
        <a:lstStyle/>
        <a:p>
          <a:endParaRPr lang="en-US" sz="2400"/>
        </a:p>
      </dgm:t>
    </dgm:pt>
    <dgm:pt modelId="{537EFEB1-771A-4FF8-811F-F5A2F8863B40}">
      <dgm:prSet custT="1"/>
      <dgm:spPr/>
      <dgm:t>
        <a:bodyPr/>
        <a:lstStyle/>
        <a:p>
          <a:r>
            <a:rPr lang="cs-CZ" sz="2400"/>
            <a:t>Použití: mobilní telefony, notebooky, aku nářadí, záložní zdroje (UPS)</a:t>
          </a:r>
          <a:endParaRPr lang="en-US" sz="2400"/>
        </a:p>
      </dgm:t>
    </dgm:pt>
    <dgm:pt modelId="{4931D7AC-A1FE-4E49-99DC-4B1B5FE7634E}" type="parTrans" cxnId="{45234A22-014C-4FA9-88E7-97C1173AB227}">
      <dgm:prSet/>
      <dgm:spPr/>
      <dgm:t>
        <a:bodyPr/>
        <a:lstStyle/>
        <a:p>
          <a:endParaRPr lang="en-US" sz="2400"/>
        </a:p>
      </dgm:t>
    </dgm:pt>
    <dgm:pt modelId="{FB548513-3B99-45BB-9561-C3D91CB4FCE6}" type="sibTrans" cxnId="{45234A22-014C-4FA9-88E7-97C1173AB227}">
      <dgm:prSet/>
      <dgm:spPr/>
      <dgm:t>
        <a:bodyPr/>
        <a:lstStyle/>
        <a:p>
          <a:endParaRPr lang="en-US" sz="2400"/>
        </a:p>
      </dgm:t>
    </dgm:pt>
    <dgm:pt modelId="{30BB2101-AD4D-4B13-9161-8F122E99ECD9}">
      <dgm:prSet custT="1"/>
      <dgm:spPr/>
      <dgm:t>
        <a:bodyPr/>
        <a:lstStyle/>
        <a:p>
          <a:r>
            <a:rPr lang="cs-CZ" sz="2400"/>
            <a:t>Výhody: mobilita, opakované nabíjení</a:t>
          </a:r>
          <a:endParaRPr lang="en-US" sz="2400"/>
        </a:p>
      </dgm:t>
    </dgm:pt>
    <dgm:pt modelId="{621A5E42-EBA7-4870-A199-5B731F0D27CE}" type="parTrans" cxnId="{142592D5-95C2-4CB5-95A6-9F927A1A1C4C}">
      <dgm:prSet/>
      <dgm:spPr/>
      <dgm:t>
        <a:bodyPr/>
        <a:lstStyle/>
        <a:p>
          <a:endParaRPr lang="en-US" sz="2400"/>
        </a:p>
      </dgm:t>
    </dgm:pt>
    <dgm:pt modelId="{E2CCF00C-9824-4BAE-B29F-DD0AA91EDE6F}" type="sibTrans" cxnId="{142592D5-95C2-4CB5-95A6-9F927A1A1C4C}">
      <dgm:prSet/>
      <dgm:spPr/>
      <dgm:t>
        <a:bodyPr/>
        <a:lstStyle/>
        <a:p>
          <a:endParaRPr lang="en-US" sz="2400"/>
        </a:p>
      </dgm:t>
    </dgm:pt>
    <dgm:pt modelId="{0E396829-07C8-47CA-8482-CB4184AB8D20}">
      <dgm:prSet custT="1"/>
      <dgm:spPr/>
      <dgm:t>
        <a:bodyPr/>
        <a:lstStyle/>
        <a:p>
          <a:r>
            <a:rPr lang="cs-CZ" sz="2400" dirty="0"/>
            <a:t>Rizika: přehřátí, požár při poškození nebo špatném nabíjení</a:t>
          </a:r>
          <a:endParaRPr lang="en-US" sz="2400" dirty="0"/>
        </a:p>
      </dgm:t>
    </dgm:pt>
    <dgm:pt modelId="{D409ADFC-72B5-4F7B-B4C6-0F7F12132571}" type="parTrans" cxnId="{6B81ED06-0F9E-4712-BCA7-4083589367CE}">
      <dgm:prSet/>
      <dgm:spPr/>
      <dgm:t>
        <a:bodyPr/>
        <a:lstStyle/>
        <a:p>
          <a:endParaRPr lang="en-US" sz="2400"/>
        </a:p>
      </dgm:t>
    </dgm:pt>
    <dgm:pt modelId="{B896D88A-BD8D-420F-BE31-7D5D6707D8D3}" type="sibTrans" cxnId="{6B81ED06-0F9E-4712-BCA7-4083589367CE}">
      <dgm:prSet/>
      <dgm:spPr/>
      <dgm:t>
        <a:bodyPr/>
        <a:lstStyle/>
        <a:p>
          <a:endParaRPr lang="en-US" sz="2400"/>
        </a:p>
      </dgm:t>
    </dgm:pt>
    <dgm:pt modelId="{D5104427-A9BA-4817-93BE-65ED13F76EFC}" type="pres">
      <dgm:prSet presAssocID="{C58B598E-5094-4A0D-92E7-36F738C15FB5}" presName="root" presStyleCnt="0">
        <dgm:presLayoutVars>
          <dgm:dir/>
          <dgm:resizeHandles val="exact"/>
        </dgm:presLayoutVars>
      </dgm:prSet>
      <dgm:spPr/>
    </dgm:pt>
    <dgm:pt modelId="{CCF1AF98-87B9-48FF-8786-8F6C210D595F}" type="pres">
      <dgm:prSet presAssocID="{C58B598E-5094-4A0D-92E7-36F738C15FB5}" presName="container" presStyleCnt="0">
        <dgm:presLayoutVars>
          <dgm:dir/>
          <dgm:resizeHandles val="exact"/>
        </dgm:presLayoutVars>
      </dgm:prSet>
      <dgm:spPr/>
    </dgm:pt>
    <dgm:pt modelId="{A08B7003-25FD-49EF-B154-AE983471EC67}" type="pres">
      <dgm:prSet presAssocID="{122712EC-D5DF-4AE3-92D1-5F4CCE495EF2}" presName="compNode" presStyleCnt="0"/>
      <dgm:spPr/>
    </dgm:pt>
    <dgm:pt modelId="{1BB0096E-A776-46B4-82A1-4058759D1CAD}" type="pres">
      <dgm:prSet presAssocID="{122712EC-D5DF-4AE3-92D1-5F4CCE495EF2}" presName="iconBgRect" presStyleLbl="bgShp" presStyleIdx="0" presStyleCnt="5"/>
      <dgm:spPr/>
    </dgm:pt>
    <dgm:pt modelId="{CB0B32A5-1ACF-4701-8DD3-98D20588C7B7}" type="pres">
      <dgm:prSet presAssocID="{122712EC-D5DF-4AE3-92D1-5F4CCE495EF2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árovka"/>
        </a:ext>
      </dgm:extLst>
    </dgm:pt>
    <dgm:pt modelId="{31A0E54B-75A1-45E3-9527-859F0D9308AD}" type="pres">
      <dgm:prSet presAssocID="{122712EC-D5DF-4AE3-92D1-5F4CCE495EF2}" presName="spaceRect" presStyleCnt="0"/>
      <dgm:spPr/>
    </dgm:pt>
    <dgm:pt modelId="{FCCF4ABA-F348-4E65-A685-ECB89547823E}" type="pres">
      <dgm:prSet presAssocID="{122712EC-D5DF-4AE3-92D1-5F4CCE495EF2}" presName="textRect" presStyleLbl="revTx" presStyleIdx="0" presStyleCnt="5">
        <dgm:presLayoutVars>
          <dgm:chMax val="1"/>
          <dgm:chPref val="1"/>
        </dgm:presLayoutVars>
      </dgm:prSet>
      <dgm:spPr/>
    </dgm:pt>
    <dgm:pt modelId="{E3CCB4E3-C163-41F9-8833-D67F9AD8D093}" type="pres">
      <dgm:prSet presAssocID="{107A0992-D611-45AF-B95B-7FD389F14AA8}" presName="sibTrans" presStyleLbl="sibTrans2D1" presStyleIdx="0" presStyleCnt="0"/>
      <dgm:spPr/>
    </dgm:pt>
    <dgm:pt modelId="{5F616EDE-5FC2-4DD7-AF1E-05888A5A3E91}" type="pres">
      <dgm:prSet presAssocID="{3164C75B-69AB-4490-9D8F-984A9D376893}" presName="compNode" presStyleCnt="0"/>
      <dgm:spPr/>
    </dgm:pt>
    <dgm:pt modelId="{C27FB69C-61F4-4298-B579-80721948228A}" type="pres">
      <dgm:prSet presAssocID="{3164C75B-69AB-4490-9D8F-984A9D376893}" presName="iconBgRect" presStyleLbl="bgShp" presStyleIdx="1" presStyleCnt="5"/>
      <dgm:spPr/>
    </dgm:pt>
    <dgm:pt modelId="{DE998900-6BA5-48F6-8806-E3756125E07A}" type="pres">
      <dgm:prSet presAssocID="{3164C75B-69AB-4490-9D8F-984A9D37689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tom"/>
        </a:ext>
      </dgm:extLst>
    </dgm:pt>
    <dgm:pt modelId="{754269CF-6A55-48A6-8D6F-748801A9F2A0}" type="pres">
      <dgm:prSet presAssocID="{3164C75B-69AB-4490-9D8F-984A9D376893}" presName="spaceRect" presStyleCnt="0"/>
      <dgm:spPr/>
    </dgm:pt>
    <dgm:pt modelId="{B2C06F0E-78F1-4CA9-B2B2-CAF0804EC050}" type="pres">
      <dgm:prSet presAssocID="{3164C75B-69AB-4490-9D8F-984A9D376893}" presName="textRect" presStyleLbl="revTx" presStyleIdx="1" presStyleCnt="5">
        <dgm:presLayoutVars>
          <dgm:chMax val="1"/>
          <dgm:chPref val="1"/>
        </dgm:presLayoutVars>
      </dgm:prSet>
      <dgm:spPr/>
    </dgm:pt>
    <dgm:pt modelId="{7BB7EBC8-6FD7-45C6-93E9-25ACCC60DDAF}" type="pres">
      <dgm:prSet presAssocID="{BAD4E18D-7EDD-4003-9697-FD0564425AC5}" presName="sibTrans" presStyleLbl="sibTrans2D1" presStyleIdx="0" presStyleCnt="0"/>
      <dgm:spPr/>
    </dgm:pt>
    <dgm:pt modelId="{63AC1FDE-3EDD-4944-AC99-C7D451F98B8D}" type="pres">
      <dgm:prSet presAssocID="{537EFEB1-771A-4FF8-811F-F5A2F8863B40}" presName="compNode" presStyleCnt="0"/>
      <dgm:spPr/>
    </dgm:pt>
    <dgm:pt modelId="{1F4FC1B4-8F14-4FF3-A01F-A6B032BA74A3}" type="pres">
      <dgm:prSet presAssocID="{537EFEB1-771A-4FF8-811F-F5A2F8863B40}" presName="iconBgRect" presStyleLbl="bgShp" presStyleIdx="2" presStyleCnt="5"/>
      <dgm:spPr/>
    </dgm:pt>
    <dgm:pt modelId="{FF4C0CA5-5ECD-4F70-B200-F5B12013EA38}" type="pres">
      <dgm:prSet presAssocID="{537EFEB1-771A-4FF8-811F-F5A2F8863B40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or"/>
        </a:ext>
      </dgm:extLst>
    </dgm:pt>
    <dgm:pt modelId="{F4DAF22E-8838-4A9F-B70C-A27CA3FAC2A0}" type="pres">
      <dgm:prSet presAssocID="{537EFEB1-771A-4FF8-811F-F5A2F8863B40}" presName="spaceRect" presStyleCnt="0"/>
      <dgm:spPr/>
    </dgm:pt>
    <dgm:pt modelId="{0E72AF01-0CD9-40B9-8DEF-EC348BC5D705}" type="pres">
      <dgm:prSet presAssocID="{537EFEB1-771A-4FF8-811F-F5A2F8863B40}" presName="textRect" presStyleLbl="revTx" presStyleIdx="2" presStyleCnt="5">
        <dgm:presLayoutVars>
          <dgm:chMax val="1"/>
          <dgm:chPref val="1"/>
        </dgm:presLayoutVars>
      </dgm:prSet>
      <dgm:spPr/>
    </dgm:pt>
    <dgm:pt modelId="{4C427095-6EE1-43B4-BAE2-FDE747C46C4A}" type="pres">
      <dgm:prSet presAssocID="{FB548513-3B99-45BB-9561-C3D91CB4FCE6}" presName="sibTrans" presStyleLbl="sibTrans2D1" presStyleIdx="0" presStyleCnt="0"/>
      <dgm:spPr/>
    </dgm:pt>
    <dgm:pt modelId="{C7AB8478-5399-486F-9A7E-777D47A06AA3}" type="pres">
      <dgm:prSet presAssocID="{30BB2101-AD4D-4B13-9161-8F122E99ECD9}" presName="compNode" presStyleCnt="0"/>
      <dgm:spPr/>
    </dgm:pt>
    <dgm:pt modelId="{EA8BC45C-5359-4963-880B-BA3B5951722F}" type="pres">
      <dgm:prSet presAssocID="{30BB2101-AD4D-4B13-9161-8F122E99ECD9}" presName="iconBgRect" presStyleLbl="bgShp" presStyleIdx="3" presStyleCnt="5"/>
      <dgm:spPr/>
    </dgm:pt>
    <dgm:pt modelId="{B7DC9560-E168-424D-9EA1-BF0DB33B7343}" type="pres">
      <dgm:prSet presAssocID="{30BB2101-AD4D-4B13-9161-8F122E99ECD9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 Car"/>
        </a:ext>
      </dgm:extLst>
    </dgm:pt>
    <dgm:pt modelId="{A5988F66-BFBC-4668-9095-E604519F87D2}" type="pres">
      <dgm:prSet presAssocID="{30BB2101-AD4D-4B13-9161-8F122E99ECD9}" presName="spaceRect" presStyleCnt="0"/>
      <dgm:spPr/>
    </dgm:pt>
    <dgm:pt modelId="{F238D122-A85C-4DFB-A8C1-A50B601C4C3D}" type="pres">
      <dgm:prSet presAssocID="{30BB2101-AD4D-4B13-9161-8F122E99ECD9}" presName="textRect" presStyleLbl="revTx" presStyleIdx="3" presStyleCnt="5">
        <dgm:presLayoutVars>
          <dgm:chMax val="1"/>
          <dgm:chPref val="1"/>
        </dgm:presLayoutVars>
      </dgm:prSet>
      <dgm:spPr/>
    </dgm:pt>
    <dgm:pt modelId="{E500CDBF-B396-42C1-B7DE-D76EDB11C35C}" type="pres">
      <dgm:prSet presAssocID="{E2CCF00C-9824-4BAE-B29F-DD0AA91EDE6F}" presName="sibTrans" presStyleLbl="sibTrans2D1" presStyleIdx="0" presStyleCnt="0"/>
      <dgm:spPr/>
    </dgm:pt>
    <dgm:pt modelId="{28AA4F04-FDFF-49DF-A416-07A98AA50B98}" type="pres">
      <dgm:prSet presAssocID="{0E396829-07C8-47CA-8482-CB4184AB8D20}" presName="compNode" presStyleCnt="0"/>
      <dgm:spPr/>
    </dgm:pt>
    <dgm:pt modelId="{8C9184FA-123A-4A8A-8B42-797DCC3B8B54}" type="pres">
      <dgm:prSet presAssocID="{0E396829-07C8-47CA-8482-CB4184AB8D20}" presName="iconBgRect" presStyleLbl="bgShp" presStyleIdx="4" presStyleCnt="5"/>
      <dgm:spPr/>
    </dgm:pt>
    <dgm:pt modelId="{26A3ABCB-A13D-47BB-AD88-6660F1191522}" type="pres">
      <dgm:prSet presAssocID="{0E396829-07C8-47CA-8482-CB4184AB8D20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řlavina"/>
        </a:ext>
      </dgm:extLst>
    </dgm:pt>
    <dgm:pt modelId="{1906417D-7395-4398-94F4-0D748304A18C}" type="pres">
      <dgm:prSet presAssocID="{0E396829-07C8-47CA-8482-CB4184AB8D20}" presName="spaceRect" presStyleCnt="0"/>
      <dgm:spPr/>
    </dgm:pt>
    <dgm:pt modelId="{8EF7F002-E93E-4055-B83E-17AAE876A81A}" type="pres">
      <dgm:prSet presAssocID="{0E396829-07C8-47CA-8482-CB4184AB8D20}" presName="textRect" presStyleLbl="revTx" presStyleIdx="4" presStyleCnt="5" custScaleX="102536">
        <dgm:presLayoutVars>
          <dgm:chMax val="1"/>
          <dgm:chPref val="1"/>
        </dgm:presLayoutVars>
      </dgm:prSet>
      <dgm:spPr/>
    </dgm:pt>
  </dgm:ptLst>
  <dgm:cxnLst>
    <dgm:cxn modelId="{6B81ED06-0F9E-4712-BCA7-4083589367CE}" srcId="{C58B598E-5094-4A0D-92E7-36F738C15FB5}" destId="{0E396829-07C8-47CA-8482-CB4184AB8D20}" srcOrd="4" destOrd="0" parTransId="{D409ADFC-72B5-4F7B-B4C6-0F7F12132571}" sibTransId="{B896D88A-BD8D-420F-BE31-7D5D6707D8D3}"/>
    <dgm:cxn modelId="{0708AE13-7C11-487A-97FB-24A1C6EFB735}" type="presOf" srcId="{C58B598E-5094-4A0D-92E7-36F738C15FB5}" destId="{D5104427-A9BA-4817-93BE-65ED13F76EFC}" srcOrd="0" destOrd="0" presId="urn:microsoft.com/office/officeart/2018/2/layout/IconCircleList"/>
    <dgm:cxn modelId="{45234A22-014C-4FA9-88E7-97C1173AB227}" srcId="{C58B598E-5094-4A0D-92E7-36F738C15FB5}" destId="{537EFEB1-771A-4FF8-811F-F5A2F8863B40}" srcOrd="2" destOrd="0" parTransId="{4931D7AC-A1FE-4E49-99DC-4B1B5FE7634E}" sibTransId="{FB548513-3B99-45BB-9561-C3D91CB4FCE6}"/>
    <dgm:cxn modelId="{6055E926-CDC1-4236-AF67-A0DCEE3B3C83}" type="presOf" srcId="{30BB2101-AD4D-4B13-9161-8F122E99ECD9}" destId="{F238D122-A85C-4DFB-A8C1-A50B601C4C3D}" srcOrd="0" destOrd="0" presId="urn:microsoft.com/office/officeart/2018/2/layout/IconCircleList"/>
    <dgm:cxn modelId="{1E6B3746-5B6B-4F19-8EBC-51429CCE06E8}" srcId="{C58B598E-5094-4A0D-92E7-36F738C15FB5}" destId="{3164C75B-69AB-4490-9D8F-984A9D376893}" srcOrd="1" destOrd="0" parTransId="{94409B8E-7C4C-4C60-B92A-59F56A65E964}" sibTransId="{BAD4E18D-7EDD-4003-9697-FD0564425AC5}"/>
    <dgm:cxn modelId="{F25C7A6A-F161-48A9-AC93-87D4F39BA504}" type="presOf" srcId="{537EFEB1-771A-4FF8-811F-F5A2F8863B40}" destId="{0E72AF01-0CD9-40B9-8DEF-EC348BC5D705}" srcOrd="0" destOrd="0" presId="urn:microsoft.com/office/officeart/2018/2/layout/IconCircleList"/>
    <dgm:cxn modelId="{9E3EC472-BF57-469F-89A4-6D1823C137D0}" srcId="{C58B598E-5094-4A0D-92E7-36F738C15FB5}" destId="{122712EC-D5DF-4AE3-92D1-5F4CCE495EF2}" srcOrd="0" destOrd="0" parTransId="{CA0D0B00-69D8-42F0-AB6A-748D2513B312}" sibTransId="{107A0992-D611-45AF-B95B-7FD389F14AA8}"/>
    <dgm:cxn modelId="{A0527955-85C6-4794-A8CE-6EAAB2CB9BD8}" type="presOf" srcId="{107A0992-D611-45AF-B95B-7FD389F14AA8}" destId="{E3CCB4E3-C163-41F9-8833-D67F9AD8D093}" srcOrd="0" destOrd="0" presId="urn:microsoft.com/office/officeart/2018/2/layout/IconCircleList"/>
    <dgm:cxn modelId="{7D86CB58-9EC5-4F4C-BB70-8A73F1BE275A}" type="presOf" srcId="{BAD4E18D-7EDD-4003-9697-FD0564425AC5}" destId="{7BB7EBC8-6FD7-45C6-93E9-25ACCC60DDAF}" srcOrd="0" destOrd="0" presId="urn:microsoft.com/office/officeart/2018/2/layout/IconCircleList"/>
    <dgm:cxn modelId="{AA9A7B88-88AF-4125-AE95-C66A6FB5DEF9}" type="presOf" srcId="{0E396829-07C8-47CA-8482-CB4184AB8D20}" destId="{8EF7F002-E93E-4055-B83E-17AAE876A81A}" srcOrd="0" destOrd="0" presId="urn:microsoft.com/office/officeart/2018/2/layout/IconCircleList"/>
    <dgm:cxn modelId="{9CCAD98C-A5CB-4A01-9FFD-2BEA73BCBBB3}" type="presOf" srcId="{122712EC-D5DF-4AE3-92D1-5F4CCE495EF2}" destId="{FCCF4ABA-F348-4E65-A685-ECB89547823E}" srcOrd="0" destOrd="0" presId="urn:microsoft.com/office/officeart/2018/2/layout/IconCircleList"/>
    <dgm:cxn modelId="{5766D48F-1A51-4AF9-8AC8-4A4AA7E2704B}" type="presOf" srcId="{3164C75B-69AB-4490-9D8F-984A9D376893}" destId="{B2C06F0E-78F1-4CA9-B2B2-CAF0804EC050}" srcOrd="0" destOrd="0" presId="urn:microsoft.com/office/officeart/2018/2/layout/IconCircleList"/>
    <dgm:cxn modelId="{74359DCB-AD2B-466F-A187-814986DED418}" type="presOf" srcId="{E2CCF00C-9824-4BAE-B29F-DD0AA91EDE6F}" destId="{E500CDBF-B396-42C1-B7DE-D76EDB11C35C}" srcOrd="0" destOrd="0" presId="urn:microsoft.com/office/officeart/2018/2/layout/IconCircleList"/>
    <dgm:cxn modelId="{142592D5-95C2-4CB5-95A6-9F927A1A1C4C}" srcId="{C58B598E-5094-4A0D-92E7-36F738C15FB5}" destId="{30BB2101-AD4D-4B13-9161-8F122E99ECD9}" srcOrd="3" destOrd="0" parTransId="{621A5E42-EBA7-4870-A199-5B731F0D27CE}" sibTransId="{E2CCF00C-9824-4BAE-B29F-DD0AA91EDE6F}"/>
    <dgm:cxn modelId="{31860DE1-1ACF-46AB-B43D-DD491ED5F871}" type="presOf" srcId="{FB548513-3B99-45BB-9561-C3D91CB4FCE6}" destId="{4C427095-6EE1-43B4-BAE2-FDE747C46C4A}" srcOrd="0" destOrd="0" presId="urn:microsoft.com/office/officeart/2018/2/layout/IconCircleList"/>
    <dgm:cxn modelId="{19946F60-BA6D-4B10-BE8B-F1E221E38CCA}" type="presParOf" srcId="{D5104427-A9BA-4817-93BE-65ED13F76EFC}" destId="{CCF1AF98-87B9-48FF-8786-8F6C210D595F}" srcOrd="0" destOrd="0" presId="urn:microsoft.com/office/officeart/2018/2/layout/IconCircleList"/>
    <dgm:cxn modelId="{58F60C68-B3F9-4199-8C9C-FD3F0D0EEC5B}" type="presParOf" srcId="{CCF1AF98-87B9-48FF-8786-8F6C210D595F}" destId="{A08B7003-25FD-49EF-B154-AE983471EC67}" srcOrd="0" destOrd="0" presId="urn:microsoft.com/office/officeart/2018/2/layout/IconCircleList"/>
    <dgm:cxn modelId="{850226C7-3640-4DEC-8946-AC722B718BE0}" type="presParOf" srcId="{A08B7003-25FD-49EF-B154-AE983471EC67}" destId="{1BB0096E-A776-46B4-82A1-4058759D1CAD}" srcOrd="0" destOrd="0" presId="urn:microsoft.com/office/officeart/2018/2/layout/IconCircleList"/>
    <dgm:cxn modelId="{3A958166-458C-4D17-B96D-AA4CF16B6C9C}" type="presParOf" srcId="{A08B7003-25FD-49EF-B154-AE983471EC67}" destId="{CB0B32A5-1ACF-4701-8DD3-98D20588C7B7}" srcOrd="1" destOrd="0" presId="urn:microsoft.com/office/officeart/2018/2/layout/IconCircleList"/>
    <dgm:cxn modelId="{8E848072-9924-4FEE-9203-D1254DD988BC}" type="presParOf" srcId="{A08B7003-25FD-49EF-B154-AE983471EC67}" destId="{31A0E54B-75A1-45E3-9527-859F0D9308AD}" srcOrd="2" destOrd="0" presId="urn:microsoft.com/office/officeart/2018/2/layout/IconCircleList"/>
    <dgm:cxn modelId="{00A758BD-DECF-4D27-98EF-994CF3BE0281}" type="presParOf" srcId="{A08B7003-25FD-49EF-B154-AE983471EC67}" destId="{FCCF4ABA-F348-4E65-A685-ECB89547823E}" srcOrd="3" destOrd="0" presId="urn:microsoft.com/office/officeart/2018/2/layout/IconCircleList"/>
    <dgm:cxn modelId="{DAF12A47-2417-4B82-BC72-89E945E87E1E}" type="presParOf" srcId="{CCF1AF98-87B9-48FF-8786-8F6C210D595F}" destId="{E3CCB4E3-C163-41F9-8833-D67F9AD8D093}" srcOrd="1" destOrd="0" presId="urn:microsoft.com/office/officeart/2018/2/layout/IconCircleList"/>
    <dgm:cxn modelId="{88D5D225-2076-4A89-B673-693BAD80A4C5}" type="presParOf" srcId="{CCF1AF98-87B9-48FF-8786-8F6C210D595F}" destId="{5F616EDE-5FC2-4DD7-AF1E-05888A5A3E91}" srcOrd="2" destOrd="0" presId="urn:microsoft.com/office/officeart/2018/2/layout/IconCircleList"/>
    <dgm:cxn modelId="{29604119-735B-4D51-BDA2-F924982C8962}" type="presParOf" srcId="{5F616EDE-5FC2-4DD7-AF1E-05888A5A3E91}" destId="{C27FB69C-61F4-4298-B579-80721948228A}" srcOrd="0" destOrd="0" presId="urn:microsoft.com/office/officeart/2018/2/layout/IconCircleList"/>
    <dgm:cxn modelId="{664828E8-DFE4-4A52-A887-40ACCDA0BFC5}" type="presParOf" srcId="{5F616EDE-5FC2-4DD7-AF1E-05888A5A3E91}" destId="{DE998900-6BA5-48F6-8806-E3756125E07A}" srcOrd="1" destOrd="0" presId="urn:microsoft.com/office/officeart/2018/2/layout/IconCircleList"/>
    <dgm:cxn modelId="{83917D1C-7063-46D2-A2AA-04DD1F52C1D1}" type="presParOf" srcId="{5F616EDE-5FC2-4DD7-AF1E-05888A5A3E91}" destId="{754269CF-6A55-48A6-8D6F-748801A9F2A0}" srcOrd="2" destOrd="0" presId="urn:microsoft.com/office/officeart/2018/2/layout/IconCircleList"/>
    <dgm:cxn modelId="{1322F845-0133-4262-98F4-0342E7E60EFA}" type="presParOf" srcId="{5F616EDE-5FC2-4DD7-AF1E-05888A5A3E91}" destId="{B2C06F0E-78F1-4CA9-B2B2-CAF0804EC050}" srcOrd="3" destOrd="0" presId="urn:microsoft.com/office/officeart/2018/2/layout/IconCircleList"/>
    <dgm:cxn modelId="{F25653DB-A62F-4794-8777-37219ED48311}" type="presParOf" srcId="{CCF1AF98-87B9-48FF-8786-8F6C210D595F}" destId="{7BB7EBC8-6FD7-45C6-93E9-25ACCC60DDAF}" srcOrd="3" destOrd="0" presId="urn:microsoft.com/office/officeart/2018/2/layout/IconCircleList"/>
    <dgm:cxn modelId="{B1B9E3F5-1F15-408E-9F2D-1F88AA26EEF9}" type="presParOf" srcId="{CCF1AF98-87B9-48FF-8786-8F6C210D595F}" destId="{63AC1FDE-3EDD-4944-AC99-C7D451F98B8D}" srcOrd="4" destOrd="0" presId="urn:microsoft.com/office/officeart/2018/2/layout/IconCircleList"/>
    <dgm:cxn modelId="{17A50B38-0677-4DAA-9B4F-994DEB881FFF}" type="presParOf" srcId="{63AC1FDE-3EDD-4944-AC99-C7D451F98B8D}" destId="{1F4FC1B4-8F14-4FF3-A01F-A6B032BA74A3}" srcOrd="0" destOrd="0" presId="urn:microsoft.com/office/officeart/2018/2/layout/IconCircleList"/>
    <dgm:cxn modelId="{D34B9790-F643-49E4-944A-AF85324EFB43}" type="presParOf" srcId="{63AC1FDE-3EDD-4944-AC99-C7D451F98B8D}" destId="{FF4C0CA5-5ECD-4F70-B200-F5B12013EA38}" srcOrd="1" destOrd="0" presId="urn:microsoft.com/office/officeart/2018/2/layout/IconCircleList"/>
    <dgm:cxn modelId="{B6B9E242-9C7D-4D10-AE02-AD97438C8BEB}" type="presParOf" srcId="{63AC1FDE-3EDD-4944-AC99-C7D451F98B8D}" destId="{F4DAF22E-8838-4A9F-B70C-A27CA3FAC2A0}" srcOrd="2" destOrd="0" presId="urn:microsoft.com/office/officeart/2018/2/layout/IconCircleList"/>
    <dgm:cxn modelId="{CA154141-6B90-46CD-9DC3-664237A688A1}" type="presParOf" srcId="{63AC1FDE-3EDD-4944-AC99-C7D451F98B8D}" destId="{0E72AF01-0CD9-40B9-8DEF-EC348BC5D705}" srcOrd="3" destOrd="0" presId="urn:microsoft.com/office/officeart/2018/2/layout/IconCircleList"/>
    <dgm:cxn modelId="{51BA31EB-BFE1-4B51-97AE-6FFFDCAE1AB1}" type="presParOf" srcId="{CCF1AF98-87B9-48FF-8786-8F6C210D595F}" destId="{4C427095-6EE1-43B4-BAE2-FDE747C46C4A}" srcOrd="5" destOrd="0" presId="urn:microsoft.com/office/officeart/2018/2/layout/IconCircleList"/>
    <dgm:cxn modelId="{DC6516B5-6D9F-4D81-9069-0F425082513E}" type="presParOf" srcId="{CCF1AF98-87B9-48FF-8786-8F6C210D595F}" destId="{C7AB8478-5399-486F-9A7E-777D47A06AA3}" srcOrd="6" destOrd="0" presId="urn:microsoft.com/office/officeart/2018/2/layout/IconCircleList"/>
    <dgm:cxn modelId="{9349FF9D-18CE-4F9A-8BEA-953F570BBBBE}" type="presParOf" srcId="{C7AB8478-5399-486F-9A7E-777D47A06AA3}" destId="{EA8BC45C-5359-4963-880B-BA3B5951722F}" srcOrd="0" destOrd="0" presId="urn:microsoft.com/office/officeart/2018/2/layout/IconCircleList"/>
    <dgm:cxn modelId="{EED1417D-9519-418E-A1DA-2FD207C33E4C}" type="presParOf" srcId="{C7AB8478-5399-486F-9A7E-777D47A06AA3}" destId="{B7DC9560-E168-424D-9EA1-BF0DB33B7343}" srcOrd="1" destOrd="0" presId="urn:microsoft.com/office/officeart/2018/2/layout/IconCircleList"/>
    <dgm:cxn modelId="{D90C6D48-6C03-4239-B009-0D35E672E97B}" type="presParOf" srcId="{C7AB8478-5399-486F-9A7E-777D47A06AA3}" destId="{A5988F66-BFBC-4668-9095-E604519F87D2}" srcOrd="2" destOrd="0" presId="urn:microsoft.com/office/officeart/2018/2/layout/IconCircleList"/>
    <dgm:cxn modelId="{90535340-15AD-4300-B089-465FBBCB63CC}" type="presParOf" srcId="{C7AB8478-5399-486F-9A7E-777D47A06AA3}" destId="{F238D122-A85C-4DFB-A8C1-A50B601C4C3D}" srcOrd="3" destOrd="0" presId="urn:microsoft.com/office/officeart/2018/2/layout/IconCircleList"/>
    <dgm:cxn modelId="{8AA98123-DA12-4717-9E81-01A516F6DE1A}" type="presParOf" srcId="{CCF1AF98-87B9-48FF-8786-8F6C210D595F}" destId="{E500CDBF-B396-42C1-B7DE-D76EDB11C35C}" srcOrd="7" destOrd="0" presId="urn:microsoft.com/office/officeart/2018/2/layout/IconCircleList"/>
    <dgm:cxn modelId="{3CD2406A-9750-42AD-AE76-BD359D678C81}" type="presParOf" srcId="{CCF1AF98-87B9-48FF-8786-8F6C210D595F}" destId="{28AA4F04-FDFF-49DF-A416-07A98AA50B98}" srcOrd="8" destOrd="0" presId="urn:microsoft.com/office/officeart/2018/2/layout/IconCircleList"/>
    <dgm:cxn modelId="{21C85099-D284-4FEE-A9E7-65DB8615C121}" type="presParOf" srcId="{28AA4F04-FDFF-49DF-A416-07A98AA50B98}" destId="{8C9184FA-123A-4A8A-8B42-797DCC3B8B54}" srcOrd="0" destOrd="0" presId="urn:microsoft.com/office/officeart/2018/2/layout/IconCircleList"/>
    <dgm:cxn modelId="{F93E5DEA-5218-41F5-8679-23C8F0B880E5}" type="presParOf" srcId="{28AA4F04-FDFF-49DF-A416-07A98AA50B98}" destId="{26A3ABCB-A13D-47BB-AD88-6660F1191522}" srcOrd="1" destOrd="0" presId="urn:microsoft.com/office/officeart/2018/2/layout/IconCircleList"/>
    <dgm:cxn modelId="{42F2A9FC-575B-4C1D-B7ED-49361860465C}" type="presParOf" srcId="{28AA4F04-FDFF-49DF-A416-07A98AA50B98}" destId="{1906417D-7395-4398-94F4-0D748304A18C}" srcOrd="2" destOrd="0" presId="urn:microsoft.com/office/officeart/2018/2/layout/IconCircleList"/>
    <dgm:cxn modelId="{13C446B8-5125-4AEA-9CD0-D3D13EFDFBEA}" type="presParOf" srcId="{28AA4F04-FDFF-49DF-A416-07A98AA50B98}" destId="{8EF7F002-E93E-4055-B83E-17AAE876A81A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160328-9352-4264-934F-3D8861CB9F3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3C6A9C4-B2D0-4E42-B280-CF19E57C13AD}">
      <dgm:prSet custT="1"/>
      <dgm:spPr/>
      <dgm:t>
        <a:bodyPr/>
        <a:lstStyle/>
        <a:p>
          <a:r>
            <a:rPr lang="cs-CZ" sz="2400" dirty="0">
              <a:solidFill>
                <a:schemeClr val="tx1"/>
              </a:solidFill>
            </a:rPr>
            <a:t>Nabíjet pouze pomocí originálních nebo schválených nabíječek</a:t>
          </a:r>
          <a:endParaRPr lang="en-US" sz="2400" dirty="0">
            <a:solidFill>
              <a:schemeClr val="tx1"/>
            </a:solidFill>
          </a:endParaRPr>
        </a:p>
      </dgm:t>
    </dgm:pt>
    <dgm:pt modelId="{886EFC0C-27D9-4F28-B573-B4BD873A06B9}" type="parTrans" cxnId="{889F8A43-E4D3-480B-8FBB-40B32B5A2B34}">
      <dgm:prSet/>
      <dgm:spPr/>
      <dgm:t>
        <a:bodyPr/>
        <a:lstStyle/>
        <a:p>
          <a:endParaRPr lang="en-US"/>
        </a:p>
      </dgm:t>
    </dgm:pt>
    <dgm:pt modelId="{015A6C09-7E1F-4579-B45A-5D0600307FF6}" type="sibTrans" cxnId="{889F8A43-E4D3-480B-8FBB-40B32B5A2B34}">
      <dgm:prSet/>
      <dgm:spPr/>
      <dgm:t>
        <a:bodyPr/>
        <a:lstStyle/>
        <a:p>
          <a:endParaRPr lang="en-US"/>
        </a:p>
      </dgm:t>
    </dgm:pt>
    <dgm:pt modelId="{B83F5338-51B9-4280-B45A-75160758C6BE}">
      <dgm:prSet custT="1"/>
      <dgm:spPr/>
      <dgm:t>
        <a:bodyPr/>
        <a:lstStyle/>
        <a:p>
          <a:r>
            <a:rPr lang="cs-CZ" sz="2400" dirty="0">
              <a:solidFill>
                <a:schemeClr val="tx1"/>
              </a:solidFill>
            </a:rPr>
            <a:t>Nenabíjet akumulátory bez dozoru a na hořlavých površích</a:t>
          </a:r>
          <a:endParaRPr lang="en-US" sz="2400" dirty="0">
            <a:solidFill>
              <a:schemeClr val="tx1"/>
            </a:solidFill>
          </a:endParaRPr>
        </a:p>
      </dgm:t>
    </dgm:pt>
    <dgm:pt modelId="{8B2659ED-6370-4B00-B57D-A98A52EC31A9}" type="parTrans" cxnId="{578A86CD-D3DC-4A75-A014-7270BE0E049A}">
      <dgm:prSet/>
      <dgm:spPr/>
      <dgm:t>
        <a:bodyPr/>
        <a:lstStyle/>
        <a:p>
          <a:endParaRPr lang="en-US"/>
        </a:p>
      </dgm:t>
    </dgm:pt>
    <dgm:pt modelId="{F0133BF4-0FC0-4FA3-A7F5-C7C42CF36A39}" type="sibTrans" cxnId="{578A86CD-D3DC-4A75-A014-7270BE0E049A}">
      <dgm:prSet/>
      <dgm:spPr/>
      <dgm:t>
        <a:bodyPr/>
        <a:lstStyle/>
        <a:p>
          <a:endParaRPr lang="en-US"/>
        </a:p>
      </dgm:t>
    </dgm:pt>
    <dgm:pt modelId="{CF853AAD-230E-46BE-AFA3-262840608D6B}">
      <dgm:prSet custT="1"/>
      <dgm:spPr/>
      <dgm:t>
        <a:bodyPr/>
        <a:lstStyle/>
        <a:p>
          <a:r>
            <a:rPr lang="cs-CZ" sz="2400" dirty="0">
              <a:solidFill>
                <a:schemeClr val="tx1"/>
              </a:solidFill>
            </a:rPr>
            <a:t>Chránit před mechanickým poškozením, vlhkem a vysokou teplotou</a:t>
          </a:r>
          <a:endParaRPr lang="en-US" sz="2400" dirty="0">
            <a:solidFill>
              <a:schemeClr val="tx1"/>
            </a:solidFill>
          </a:endParaRPr>
        </a:p>
      </dgm:t>
    </dgm:pt>
    <dgm:pt modelId="{2C3F8561-4010-47FF-8CF2-C496AC60EF9D}" type="parTrans" cxnId="{744F5004-2AEF-454D-A874-F6613ECC6BBB}">
      <dgm:prSet/>
      <dgm:spPr/>
      <dgm:t>
        <a:bodyPr/>
        <a:lstStyle/>
        <a:p>
          <a:endParaRPr lang="en-US"/>
        </a:p>
      </dgm:t>
    </dgm:pt>
    <dgm:pt modelId="{58A4554C-01A4-4588-AC8E-30A0DAEE53D2}" type="sibTrans" cxnId="{744F5004-2AEF-454D-A874-F6613ECC6BBB}">
      <dgm:prSet/>
      <dgm:spPr/>
      <dgm:t>
        <a:bodyPr/>
        <a:lstStyle/>
        <a:p>
          <a:endParaRPr lang="en-US"/>
        </a:p>
      </dgm:t>
    </dgm:pt>
    <dgm:pt modelId="{CCC4D3E9-DEBA-46CF-B89C-6954835C27D7}">
      <dgm:prSet custT="1"/>
      <dgm:spPr/>
      <dgm:t>
        <a:bodyPr/>
        <a:lstStyle/>
        <a:p>
          <a:r>
            <a:rPr lang="cs-CZ" sz="2400" dirty="0">
              <a:solidFill>
                <a:schemeClr val="tx1"/>
              </a:solidFill>
            </a:rPr>
            <a:t>Nepoužívat poškozené nebo nafouklé akumulátory</a:t>
          </a:r>
          <a:endParaRPr lang="en-US" sz="2400" dirty="0">
            <a:solidFill>
              <a:schemeClr val="tx1"/>
            </a:solidFill>
          </a:endParaRPr>
        </a:p>
      </dgm:t>
    </dgm:pt>
    <dgm:pt modelId="{ED062693-30E1-4441-AE78-D31314EDB3CE}" type="parTrans" cxnId="{B3F6D1B1-80EB-4956-9B7E-50E9062BDBD5}">
      <dgm:prSet/>
      <dgm:spPr/>
      <dgm:t>
        <a:bodyPr/>
        <a:lstStyle/>
        <a:p>
          <a:endParaRPr lang="en-US"/>
        </a:p>
      </dgm:t>
    </dgm:pt>
    <dgm:pt modelId="{28499784-4F23-4F24-B646-32056F5A8E78}" type="sibTrans" cxnId="{B3F6D1B1-80EB-4956-9B7E-50E9062BDBD5}">
      <dgm:prSet/>
      <dgm:spPr/>
      <dgm:t>
        <a:bodyPr/>
        <a:lstStyle/>
        <a:p>
          <a:endParaRPr lang="en-US"/>
        </a:p>
      </dgm:t>
    </dgm:pt>
    <dgm:pt modelId="{BA403B98-AB91-47C2-8470-3D1CDACC99A6}">
      <dgm:prSet custT="1"/>
      <dgm:spPr/>
      <dgm:t>
        <a:bodyPr/>
        <a:lstStyle/>
        <a:p>
          <a:r>
            <a:rPr lang="cs-CZ" sz="2400" dirty="0">
              <a:solidFill>
                <a:schemeClr val="tx1"/>
              </a:solidFill>
            </a:rPr>
            <a:t>Skladovat mimo dosah dětí</a:t>
          </a:r>
          <a:endParaRPr lang="en-US" sz="2400" dirty="0">
            <a:solidFill>
              <a:schemeClr val="tx1"/>
            </a:solidFill>
          </a:endParaRPr>
        </a:p>
      </dgm:t>
    </dgm:pt>
    <dgm:pt modelId="{8E4D7F09-7A50-4B17-AFE9-823FEB00855F}" type="parTrans" cxnId="{F945E15F-F479-4900-90CF-04A39C77EC45}">
      <dgm:prSet/>
      <dgm:spPr/>
      <dgm:t>
        <a:bodyPr/>
        <a:lstStyle/>
        <a:p>
          <a:endParaRPr lang="en-US"/>
        </a:p>
      </dgm:t>
    </dgm:pt>
    <dgm:pt modelId="{331DC1A1-5571-46AF-9810-7276FD9C7DD0}" type="sibTrans" cxnId="{F945E15F-F479-4900-90CF-04A39C77EC45}">
      <dgm:prSet/>
      <dgm:spPr/>
      <dgm:t>
        <a:bodyPr/>
        <a:lstStyle/>
        <a:p>
          <a:endParaRPr lang="en-US"/>
        </a:p>
      </dgm:t>
    </dgm:pt>
    <dgm:pt modelId="{F7B88C18-5984-4190-98A8-F9C171F01FAC}">
      <dgm:prSet custT="1"/>
      <dgm:spPr/>
      <dgm:t>
        <a:bodyPr/>
        <a:lstStyle/>
        <a:p>
          <a:r>
            <a:rPr lang="cs-CZ" sz="2400" dirty="0">
              <a:solidFill>
                <a:schemeClr val="tx1"/>
              </a:solidFill>
            </a:rPr>
            <a:t>Vysloužilé akumulátory odevzdávat do sběrných míst</a:t>
          </a:r>
          <a:endParaRPr lang="en-US" sz="2400" dirty="0">
            <a:solidFill>
              <a:schemeClr val="tx1"/>
            </a:solidFill>
          </a:endParaRPr>
        </a:p>
      </dgm:t>
    </dgm:pt>
    <dgm:pt modelId="{3783F100-B474-46F5-BD43-4225AFEE9C32}" type="parTrans" cxnId="{2CA8E3AF-BF89-4143-B271-B52B4F8124CF}">
      <dgm:prSet/>
      <dgm:spPr/>
      <dgm:t>
        <a:bodyPr/>
        <a:lstStyle/>
        <a:p>
          <a:endParaRPr lang="en-US"/>
        </a:p>
      </dgm:t>
    </dgm:pt>
    <dgm:pt modelId="{EDF8ECAC-15A9-4052-8586-B6DA95262333}" type="sibTrans" cxnId="{2CA8E3AF-BF89-4143-B271-B52B4F8124CF}">
      <dgm:prSet/>
      <dgm:spPr/>
      <dgm:t>
        <a:bodyPr/>
        <a:lstStyle/>
        <a:p>
          <a:endParaRPr lang="en-US"/>
        </a:p>
      </dgm:t>
    </dgm:pt>
    <dgm:pt modelId="{31711921-CAF4-4C05-BBAF-C6C5A682B616}" type="pres">
      <dgm:prSet presAssocID="{9C160328-9352-4264-934F-3D8861CB9F34}" presName="linear" presStyleCnt="0">
        <dgm:presLayoutVars>
          <dgm:animLvl val="lvl"/>
          <dgm:resizeHandles val="exact"/>
        </dgm:presLayoutVars>
      </dgm:prSet>
      <dgm:spPr/>
    </dgm:pt>
    <dgm:pt modelId="{E8CDE655-1D9E-446B-B701-DE7069E12EED}" type="pres">
      <dgm:prSet presAssocID="{B3C6A9C4-B2D0-4E42-B280-CF19E57C13A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2C01FBA-CFA9-4293-AED9-F872BE7C8442}" type="pres">
      <dgm:prSet presAssocID="{015A6C09-7E1F-4579-B45A-5D0600307FF6}" presName="spacer" presStyleCnt="0"/>
      <dgm:spPr/>
    </dgm:pt>
    <dgm:pt modelId="{3816C97F-698A-449A-BFCC-9437239EDEB4}" type="pres">
      <dgm:prSet presAssocID="{B83F5338-51B9-4280-B45A-75160758C6B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E72497B-CF95-452F-8EA9-2B9940E25DD7}" type="pres">
      <dgm:prSet presAssocID="{F0133BF4-0FC0-4FA3-A7F5-C7C42CF36A39}" presName="spacer" presStyleCnt="0"/>
      <dgm:spPr/>
    </dgm:pt>
    <dgm:pt modelId="{EAF14E6B-1690-4AF6-825B-F67CD012CB7F}" type="pres">
      <dgm:prSet presAssocID="{CF853AAD-230E-46BE-AFA3-262840608D6B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59754D3-64D4-4538-BA71-8B4E32091843}" type="pres">
      <dgm:prSet presAssocID="{58A4554C-01A4-4588-AC8E-30A0DAEE53D2}" presName="spacer" presStyleCnt="0"/>
      <dgm:spPr/>
    </dgm:pt>
    <dgm:pt modelId="{8EB5F482-C23D-477C-8E37-25709510A28B}" type="pres">
      <dgm:prSet presAssocID="{CCC4D3E9-DEBA-46CF-B89C-6954835C27D7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61CD090-46B5-4C06-9089-12B9EF8F6CBA}" type="pres">
      <dgm:prSet presAssocID="{28499784-4F23-4F24-B646-32056F5A8E78}" presName="spacer" presStyleCnt="0"/>
      <dgm:spPr/>
    </dgm:pt>
    <dgm:pt modelId="{3A4A4118-4991-4ECC-AB86-2A709A2C4323}" type="pres">
      <dgm:prSet presAssocID="{BA403B98-AB91-47C2-8470-3D1CDACC99A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0550DAE5-1790-4C0D-B955-4A3E0B4C98E4}" type="pres">
      <dgm:prSet presAssocID="{331DC1A1-5571-46AF-9810-7276FD9C7DD0}" presName="spacer" presStyleCnt="0"/>
      <dgm:spPr/>
    </dgm:pt>
    <dgm:pt modelId="{4A4379FF-8206-43E1-A08E-36B86B60EC68}" type="pres">
      <dgm:prSet presAssocID="{F7B88C18-5984-4190-98A8-F9C171F01FAC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44F5004-2AEF-454D-A874-F6613ECC6BBB}" srcId="{9C160328-9352-4264-934F-3D8861CB9F34}" destId="{CF853AAD-230E-46BE-AFA3-262840608D6B}" srcOrd="2" destOrd="0" parTransId="{2C3F8561-4010-47FF-8CF2-C496AC60EF9D}" sibTransId="{58A4554C-01A4-4588-AC8E-30A0DAEE53D2}"/>
    <dgm:cxn modelId="{C5C56B27-DCF4-4724-8C59-663B60F7CC98}" type="presOf" srcId="{CCC4D3E9-DEBA-46CF-B89C-6954835C27D7}" destId="{8EB5F482-C23D-477C-8E37-25709510A28B}" srcOrd="0" destOrd="0" presId="urn:microsoft.com/office/officeart/2005/8/layout/vList2"/>
    <dgm:cxn modelId="{A0D51238-3707-477D-8582-C6343EAA32E4}" type="presOf" srcId="{F7B88C18-5984-4190-98A8-F9C171F01FAC}" destId="{4A4379FF-8206-43E1-A08E-36B86B60EC68}" srcOrd="0" destOrd="0" presId="urn:microsoft.com/office/officeart/2005/8/layout/vList2"/>
    <dgm:cxn modelId="{F945E15F-F479-4900-90CF-04A39C77EC45}" srcId="{9C160328-9352-4264-934F-3D8861CB9F34}" destId="{BA403B98-AB91-47C2-8470-3D1CDACC99A6}" srcOrd="4" destOrd="0" parTransId="{8E4D7F09-7A50-4B17-AFE9-823FEB00855F}" sibTransId="{331DC1A1-5571-46AF-9810-7276FD9C7DD0}"/>
    <dgm:cxn modelId="{B1062343-CB0B-464E-AB65-13C778B0326E}" type="presOf" srcId="{BA403B98-AB91-47C2-8470-3D1CDACC99A6}" destId="{3A4A4118-4991-4ECC-AB86-2A709A2C4323}" srcOrd="0" destOrd="0" presId="urn:microsoft.com/office/officeart/2005/8/layout/vList2"/>
    <dgm:cxn modelId="{889F8A43-E4D3-480B-8FBB-40B32B5A2B34}" srcId="{9C160328-9352-4264-934F-3D8861CB9F34}" destId="{B3C6A9C4-B2D0-4E42-B280-CF19E57C13AD}" srcOrd="0" destOrd="0" parTransId="{886EFC0C-27D9-4F28-B573-B4BD873A06B9}" sibTransId="{015A6C09-7E1F-4579-B45A-5D0600307FF6}"/>
    <dgm:cxn modelId="{94449E67-A4EF-4974-AC54-1AADC211DAF3}" type="presOf" srcId="{B83F5338-51B9-4280-B45A-75160758C6BE}" destId="{3816C97F-698A-449A-BFCC-9437239EDEB4}" srcOrd="0" destOrd="0" presId="urn:microsoft.com/office/officeart/2005/8/layout/vList2"/>
    <dgm:cxn modelId="{7EBDAA6A-8C4A-4494-9EF6-875908056951}" type="presOf" srcId="{9C160328-9352-4264-934F-3D8861CB9F34}" destId="{31711921-CAF4-4C05-BBAF-C6C5A682B616}" srcOrd="0" destOrd="0" presId="urn:microsoft.com/office/officeart/2005/8/layout/vList2"/>
    <dgm:cxn modelId="{2CA8E3AF-BF89-4143-B271-B52B4F8124CF}" srcId="{9C160328-9352-4264-934F-3D8861CB9F34}" destId="{F7B88C18-5984-4190-98A8-F9C171F01FAC}" srcOrd="5" destOrd="0" parTransId="{3783F100-B474-46F5-BD43-4225AFEE9C32}" sibTransId="{EDF8ECAC-15A9-4052-8586-B6DA95262333}"/>
    <dgm:cxn modelId="{B3F6D1B1-80EB-4956-9B7E-50E9062BDBD5}" srcId="{9C160328-9352-4264-934F-3D8861CB9F34}" destId="{CCC4D3E9-DEBA-46CF-B89C-6954835C27D7}" srcOrd="3" destOrd="0" parTransId="{ED062693-30E1-4441-AE78-D31314EDB3CE}" sibTransId="{28499784-4F23-4F24-B646-32056F5A8E78}"/>
    <dgm:cxn modelId="{02795FBA-B3CD-4403-B68E-2949655752B5}" type="presOf" srcId="{B3C6A9C4-B2D0-4E42-B280-CF19E57C13AD}" destId="{E8CDE655-1D9E-446B-B701-DE7069E12EED}" srcOrd="0" destOrd="0" presId="urn:microsoft.com/office/officeart/2005/8/layout/vList2"/>
    <dgm:cxn modelId="{578A86CD-D3DC-4A75-A014-7270BE0E049A}" srcId="{9C160328-9352-4264-934F-3D8861CB9F34}" destId="{B83F5338-51B9-4280-B45A-75160758C6BE}" srcOrd="1" destOrd="0" parTransId="{8B2659ED-6370-4B00-B57D-A98A52EC31A9}" sibTransId="{F0133BF4-0FC0-4FA3-A7F5-C7C42CF36A39}"/>
    <dgm:cxn modelId="{249AE5FA-9B7D-4D28-9481-5DF22FF459DB}" type="presOf" srcId="{CF853AAD-230E-46BE-AFA3-262840608D6B}" destId="{EAF14E6B-1690-4AF6-825B-F67CD012CB7F}" srcOrd="0" destOrd="0" presId="urn:microsoft.com/office/officeart/2005/8/layout/vList2"/>
    <dgm:cxn modelId="{C67F528C-7C65-43AF-800B-4934CCEF3CA5}" type="presParOf" srcId="{31711921-CAF4-4C05-BBAF-C6C5A682B616}" destId="{E8CDE655-1D9E-446B-B701-DE7069E12EED}" srcOrd="0" destOrd="0" presId="urn:microsoft.com/office/officeart/2005/8/layout/vList2"/>
    <dgm:cxn modelId="{C6F1D2F2-56F8-4A1A-A27B-905DACD3664C}" type="presParOf" srcId="{31711921-CAF4-4C05-BBAF-C6C5A682B616}" destId="{F2C01FBA-CFA9-4293-AED9-F872BE7C8442}" srcOrd="1" destOrd="0" presId="urn:microsoft.com/office/officeart/2005/8/layout/vList2"/>
    <dgm:cxn modelId="{EDA6BD4B-DF66-4FF2-BBA2-BF3189F64984}" type="presParOf" srcId="{31711921-CAF4-4C05-BBAF-C6C5A682B616}" destId="{3816C97F-698A-449A-BFCC-9437239EDEB4}" srcOrd="2" destOrd="0" presId="urn:microsoft.com/office/officeart/2005/8/layout/vList2"/>
    <dgm:cxn modelId="{058AEAAA-1CA6-418F-A8D4-A4EDEA8F022E}" type="presParOf" srcId="{31711921-CAF4-4C05-BBAF-C6C5A682B616}" destId="{3E72497B-CF95-452F-8EA9-2B9940E25DD7}" srcOrd="3" destOrd="0" presId="urn:microsoft.com/office/officeart/2005/8/layout/vList2"/>
    <dgm:cxn modelId="{85EC58D1-5A2A-485E-8A09-718BBA9D1FFF}" type="presParOf" srcId="{31711921-CAF4-4C05-BBAF-C6C5A682B616}" destId="{EAF14E6B-1690-4AF6-825B-F67CD012CB7F}" srcOrd="4" destOrd="0" presId="urn:microsoft.com/office/officeart/2005/8/layout/vList2"/>
    <dgm:cxn modelId="{C21CA423-9EB7-451E-8241-AF7291C15197}" type="presParOf" srcId="{31711921-CAF4-4C05-BBAF-C6C5A682B616}" destId="{159754D3-64D4-4538-BA71-8B4E32091843}" srcOrd="5" destOrd="0" presId="urn:microsoft.com/office/officeart/2005/8/layout/vList2"/>
    <dgm:cxn modelId="{C6B83590-AE26-45F4-8A13-545E90E47DB3}" type="presParOf" srcId="{31711921-CAF4-4C05-BBAF-C6C5A682B616}" destId="{8EB5F482-C23D-477C-8E37-25709510A28B}" srcOrd="6" destOrd="0" presId="urn:microsoft.com/office/officeart/2005/8/layout/vList2"/>
    <dgm:cxn modelId="{C0004DF0-D9D1-4594-9691-68F81CEFD734}" type="presParOf" srcId="{31711921-CAF4-4C05-BBAF-C6C5A682B616}" destId="{F61CD090-46B5-4C06-9089-12B9EF8F6CBA}" srcOrd="7" destOrd="0" presId="urn:microsoft.com/office/officeart/2005/8/layout/vList2"/>
    <dgm:cxn modelId="{83A24CC8-AF4C-4E98-BBE9-BBC3FC3D56BA}" type="presParOf" srcId="{31711921-CAF4-4C05-BBAF-C6C5A682B616}" destId="{3A4A4118-4991-4ECC-AB86-2A709A2C4323}" srcOrd="8" destOrd="0" presId="urn:microsoft.com/office/officeart/2005/8/layout/vList2"/>
    <dgm:cxn modelId="{8BE44E04-641F-4314-8201-305EF06BD528}" type="presParOf" srcId="{31711921-CAF4-4C05-BBAF-C6C5A682B616}" destId="{0550DAE5-1790-4C0D-B955-4A3E0B4C98E4}" srcOrd="9" destOrd="0" presId="urn:microsoft.com/office/officeart/2005/8/layout/vList2"/>
    <dgm:cxn modelId="{9F92FAA8-B627-4930-BAA2-9B52FF0E4B40}" type="presParOf" srcId="{31711921-CAF4-4C05-BBAF-C6C5A682B616}" destId="{4A4379FF-8206-43E1-A08E-36B86B60EC6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B0096E-A776-46B4-82A1-4058759D1CAD}">
      <dsp:nvSpPr>
        <dsp:cNvPr id="0" name=""/>
        <dsp:cNvSpPr/>
      </dsp:nvSpPr>
      <dsp:spPr>
        <a:xfrm>
          <a:off x="553122" y="18493"/>
          <a:ext cx="1126869" cy="11268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0B32A5-1ACF-4701-8DD3-98D20588C7B7}">
      <dsp:nvSpPr>
        <dsp:cNvPr id="0" name=""/>
        <dsp:cNvSpPr/>
      </dsp:nvSpPr>
      <dsp:spPr>
        <a:xfrm>
          <a:off x="789765" y="255136"/>
          <a:ext cx="653584" cy="6535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F4ABA-F348-4E65-A685-ECB89547823E}">
      <dsp:nvSpPr>
        <dsp:cNvPr id="0" name=""/>
        <dsp:cNvSpPr/>
      </dsp:nvSpPr>
      <dsp:spPr>
        <a:xfrm>
          <a:off x="1921463" y="18493"/>
          <a:ext cx="2656191" cy="1126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Slouží k ukládání elektrické energie</a:t>
          </a:r>
          <a:endParaRPr lang="en-US" sz="2400" kern="1200" dirty="0"/>
        </a:p>
      </dsp:txBody>
      <dsp:txXfrm>
        <a:off x="1921463" y="18493"/>
        <a:ext cx="2656191" cy="1126869"/>
      </dsp:txXfrm>
    </dsp:sp>
    <dsp:sp modelId="{C27FB69C-61F4-4298-B579-80721948228A}">
      <dsp:nvSpPr>
        <dsp:cNvPr id="0" name=""/>
        <dsp:cNvSpPr/>
      </dsp:nvSpPr>
      <dsp:spPr>
        <a:xfrm>
          <a:off x="5040477" y="18493"/>
          <a:ext cx="1126869" cy="11268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998900-6BA5-48F6-8806-E3756125E07A}">
      <dsp:nvSpPr>
        <dsp:cNvPr id="0" name=""/>
        <dsp:cNvSpPr/>
      </dsp:nvSpPr>
      <dsp:spPr>
        <a:xfrm>
          <a:off x="5277119" y="255136"/>
          <a:ext cx="653584" cy="6535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06F0E-78F1-4CA9-B2B2-CAF0804EC050}">
      <dsp:nvSpPr>
        <dsp:cNvPr id="0" name=""/>
        <dsp:cNvSpPr/>
      </dsp:nvSpPr>
      <dsp:spPr>
        <a:xfrm>
          <a:off x="6408818" y="18493"/>
          <a:ext cx="2656191" cy="1126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Nejčastější typy: Li-ion, NiMH, olověné</a:t>
          </a:r>
          <a:endParaRPr lang="en-US" sz="2400" kern="1200"/>
        </a:p>
      </dsp:txBody>
      <dsp:txXfrm>
        <a:off x="6408818" y="18493"/>
        <a:ext cx="2656191" cy="1126869"/>
      </dsp:txXfrm>
    </dsp:sp>
    <dsp:sp modelId="{1F4FC1B4-8F14-4FF3-A01F-A6B032BA74A3}">
      <dsp:nvSpPr>
        <dsp:cNvPr id="0" name=""/>
        <dsp:cNvSpPr/>
      </dsp:nvSpPr>
      <dsp:spPr>
        <a:xfrm>
          <a:off x="553122" y="2025652"/>
          <a:ext cx="1126869" cy="11268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C0CA5-5ECD-4F70-B200-F5B12013EA38}">
      <dsp:nvSpPr>
        <dsp:cNvPr id="0" name=""/>
        <dsp:cNvSpPr/>
      </dsp:nvSpPr>
      <dsp:spPr>
        <a:xfrm>
          <a:off x="789765" y="2262295"/>
          <a:ext cx="653584" cy="65358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2AF01-0CD9-40B9-8DEF-EC348BC5D705}">
      <dsp:nvSpPr>
        <dsp:cNvPr id="0" name=""/>
        <dsp:cNvSpPr/>
      </dsp:nvSpPr>
      <dsp:spPr>
        <a:xfrm>
          <a:off x="1921463" y="2025652"/>
          <a:ext cx="2656191" cy="1126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Použití: mobilní telefony, notebooky, aku nářadí, záložní zdroje (UPS)</a:t>
          </a:r>
          <a:endParaRPr lang="en-US" sz="2400" kern="1200"/>
        </a:p>
      </dsp:txBody>
      <dsp:txXfrm>
        <a:off x="1921463" y="2025652"/>
        <a:ext cx="2656191" cy="1126869"/>
      </dsp:txXfrm>
    </dsp:sp>
    <dsp:sp modelId="{EA8BC45C-5359-4963-880B-BA3B5951722F}">
      <dsp:nvSpPr>
        <dsp:cNvPr id="0" name=""/>
        <dsp:cNvSpPr/>
      </dsp:nvSpPr>
      <dsp:spPr>
        <a:xfrm>
          <a:off x="5040477" y="2025652"/>
          <a:ext cx="1126869" cy="11268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DC9560-E168-424D-9EA1-BF0DB33B7343}">
      <dsp:nvSpPr>
        <dsp:cNvPr id="0" name=""/>
        <dsp:cNvSpPr/>
      </dsp:nvSpPr>
      <dsp:spPr>
        <a:xfrm>
          <a:off x="5277119" y="2262295"/>
          <a:ext cx="653584" cy="65358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8D122-A85C-4DFB-A8C1-A50B601C4C3D}">
      <dsp:nvSpPr>
        <dsp:cNvPr id="0" name=""/>
        <dsp:cNvSpPr/>
      </dsp:nvSpPr>
      <dsp:spPr>
        <a:xfrm>
          <a:off x="6408818" y="2025652"/>
          <a:ext cx="2656191" cy="1126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Výhody: mobilita, opakované nabíjení</a:t>
          </a:r>
          <a:endParaRPr lang="en-US" sz="2400" kern="1200"/>
        </a:p>
      </dsp:txBody>
      <dsp:txXfrm>
        <a:off x="6408818" y="2025652"/>
        <a:ext cx="2656191" cy="1126869"/>
      </dsp:txXfrm>
    </dsp:sp>
    <dsp:sp modelId="{8C9184FA-123A-4A8A-8B42-797DCC3B8B54}">
      <dsp:nvSpPr>
        <dsp:cNvPr id="0" name=""/>
        <dsp:cNvSpPr/>
      </dsp:nvSpPr>
      <dsp:spPr>
        <a:xfrm>
          <a:off x="553122" y="4032811"/>
          <a:ext cx="1126869" cy="112686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ABCB-A13D-47BB-AD88-6660F1191522}">
      <dsp:nvSpPr>
        <dsp:cNvPr id="0" name=""/>
        <dsp:cNvSpPr/>
      </dsp:nvSpPr>
      <dsp:spPr>
        <a:xfrm>
          <a:off x="789765" y="4269454"/>
          <a:ext cx="653584" cy="65358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7F002-E93E-4055-B83E-17AAE876A81A}">
      <dsp:nvSpPr>
        <dsp:cNvPr id="0" name=""/>
        <dsp:cNvSpPr/>
      </dsp:nvSpPr>
      <dsp:spPr>
        <a:xfrm>
          <a:off x="1887783" y="4032811"/>
          <a:ext cx="2723552" cy="1126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Rizika: přehřátí, požár při poškození nebo špatném nabíjení</a:t>
          </a:r>
          <a:endParaRPr lang="en-US" sz="2400" kern="1200" dirty="0"/>
        </a:p>
      </dsp:txBody>
      <dsp:txXfrm>
        <a:off x="1887783" y="4032811"/>
        <a:ext cx="2723552" cy="11268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CDE655-1D9E-446B-B701-DE7069E12EED}">
      <dsp:nvSpPr>
        <dsp:cNvPr id="0" name=""/>
        <dsp:cNvSpPr/>
      </dsp:nvSpPr>
      <dsp:spPr>
        <a:xfrm>
          <a:off x="0" y="772"/>
          <a:ext cx="6692813" cy="79317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tx1"/>
              </a:solidFill>
            </a:rPr>
            <a:t>Nabíjet pouze pomocí originálních nebo schválených nabíječek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8720" y="39492"/>
        <a:ext cx="6615373" cy="715737"/>
      </dsp:txXfrm>
    </dsp:sp>
    <dsp:sp modelId="{3816C97F-698A-449A-BFCC-9437239EDEB4}">
      <dsp:nvSpPr>
        <dsp:cNvPr id="0" name=""/>
        <dsp:cNvSpPr/>
      </dsp:nvSpPr>
      <dsp:spPr>
        <a:xfrm>
          <a:off x="0" y="806466"/>
          <a:ext cx="6692813" cy="793177"/>
        </a:xfrm>
        <a:prstGeom prst="roundRect">
          <a:avLst/>
        </a:prstGeom>
        <a:gradFill rotWithShape="0">
          <a:gsLst>
            <a:gs pos="0">
              <a:schemeClr val="accent2">
                <a:hueOff val="-542490"/>
                <a:satOff val="-331"/>
                <a:lumOff val="1294"/>
                <a:alphaOff val="0"/>
                <a:tint val="96000"/>
                <a:lumMod val="100000"/>
              </a:schemeClr>
            </a:gs>
            <a:gs pos="78000">
              <a:schemeClr val="accent2">
                <a:hueOff val="-542490"/>
                <a:satOff val="-331"/>
                <a:lumOff val="1294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tx1"/>
              </a:solidFill>
            </a:rPr>
            <a:t>Nenabíjet akumulátory bez dozoru a na hořlavých površích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8720" y="845186"/>
        <a:ext cx="6615373" cy="715737"/>
      </dsp:txXfrm>
    </dsp:sp>
    <dsp:sp modelId="{EAF14E6B-1690-4AF6-825B-F67CD012CB7F}">
      <dsp:nvSpPr>
        <dsp:cNvPr id="0" name=""/>
        <dsp:cNvSpPr/>
      </dsp:nvSpPr>
      <dsp:spPr>
        <a:xfrm>
          <a:off x="0" y="1612159"/>
          <a:ext cx="6692813" cy="793177"/>
        </a:xfrm>
        <a:prstGeom prst="roundRect">
          <a:avLst/>
        </a:prstGeom>
        <a:gradFill rotWithShape="0">
          <a:gsLst>
            <a:gs pos="0">
              <a:schemeClr val="accent2">
                <a:hueOff val="-1084980"/>
                <a:satOff val="-662"/>
                <a:lumOff val="2588"/>
                <a:alphaOff val="0"/>
                <a:tint val="96000"/>
                <a:lumMod val="100000"/>
              </a:schemeClr>
            </a:gs>
            <a:gs pos="78000">
              <a:schemeClr val="accent2">
                <a:hueOff val="-1084980"/>
                <a:satOff val="-662"/>
                <a:lumOff val="2588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tx1"/>
              </a:solidFill>
            </a:rPr>
            <a:t>Chránit před mechanickým poškozením, vlhkem a vysokou teplotou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8720" y="1650879"/>
        <a:ext cx="6615373" cy="715737"/>
      </dsp:txXfrm>
    </dsp:sp>
    <dsp:sp modelId="{8EB5F482-C23D-477C-8E37-25709510A28B}">
      <dsp:nvSpPr>
        <dsp:cNvPr id="0" name=""/>
        <dsp:cNvSpPr/>
      </dsp:nvSpPr>
      <dsp:spPr>
        <a:xfrm>
          <a:off x="0" y="2417852"/>
          <a:ext cx="6692813" cy="793177"/>
        </a:xfrm>
        <a:prstGeom prst="roundRect">
          <a:avLst/>
        </a:prstGeom>
        <a:gradFill rotWithShape="0">
          <a:gsLst>
            <a:gs pos="0">
              <a:schemeClr val="accent2">
                <a:hueOff val="-1627470"/>
                <a:satOff val="-994"/>
                <a:lumOff val="3883"/>
                <a:alphaOff val="0"/>
                <a:tint val="96000"/>
                <a:lumMod val="100000"/>
              </a:schemeClr>
            </a:gs>
            <a:gs pos="78000">
              <a:schemeClr val="accent2">
                <a:hueOff val="-1627470"/>
                <a:satOff val="-994"/>
                <a:lumOff val="3883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tx1"/>
              </a:solidFill>
            </a:rPr>
            <a:t>Nepoužívat poškozené nebo nafouklé akumulátory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8720" y="2456572"/>
        <a:ext cx="6615373" cy="715737"/>
      </dsp:txXfrm>
    </dsp:sp>
    <dsp:sp modelId="{3A4A4118-4991-4ECC-AB86-2A709A2C4323}">
      <dsp:nvSpPr>
        <dsp:cNvPr id="0" name=""/>
        <dsp:cNvSpPr/>
      </dsp:nvSpPr>
      <dsp:spPr>
        <a:xfrm>
          <a:off x="0" y="3223546"/>
          <a:ext cx="6692813" cy="793177"/>
        </a:xfrm>
        <a:prstGeom prst="roundRect">
          <a:avLst/>
        </a:prstGeom>
        <a:gradFill rotWithShape="0">
          <a:gsLst>
            <a:gs pos="0">
              <a:schemeClr val="accent2">
                <a:hueOff val="-2169960"/>
                <a:satOff val="-1325"/>
                <a:lumOff val="5177"/>
                <a:alphaOff val="0"/>
                <a:tint val="96000"/>
                <a:lumMod val="100000"/>
              </a:schemeClr>
            </a:gs>
            <a:gs pos="78000">
              <a:schemeClr val="accent2">
                <a:hueOff val="-2169960"/>
                <a:satOff val="-1325"/>
                <a:lumOff val="517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tx1"/>
              </a:solidFill>
            </a:rPr>
            <a:t>Skladovat mimo dosah dětí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8720" y="3262266"/>
        <a:ext cx="6615373" cy="715737"/>
      </dsp:txXfrm>
    </dsp:sp>
    <dsp:sp modelId="{4A4379FF-8206-43E1-A08E-36B86B60EC68}">
      <dsp:nvSpPr>
        <dsp:cNvPr id="0" name=""/>
        <dsp:cNvSpPr/>
      </dsp:nvSpPr>
      <dsp:spPr>
        <a:xfrm>
          <a:off x="0" y="4029239"/>
          <a:ext cx="6692813" cy="793177"/>
        </a:xfrm>
        <a:prstGeom prst="roundRect">
          <a:avLst/>
        </a:prstGeom>
        <a:gradFill rotWithShape="0">
          <a:gsLst>
            <a:gs pos="0">
              <a:schemeClr val="accent2">
                <a:hueOff val="-2712450"/>
                <a:satOff val="-1656"/>
                <a:lumOff val="6471"/>
                <a:alphaOff val="0"/>
                <a:tint val="96000"/>
                <a:lumMod val="100000"/>
              </a:schemeClr>
            </a:gs>
            <a:gs pos="78000">
              <a:schemeClr val="accent2">
                <a:hueOff val="-2712450"/>
                <a:satOff val="-1656"/>
                <a:lumOff val="647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solidFill>
                <a:schemeClr val="tx1"/>
              </a:solidFill>
            </a:rPr>
            <a:t>Vysloužilé akumulátory odevzdávat do sběrných míst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38720" y="4067959"/>
        <a:ext cx="6615373" cy="7157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AA8EB-8606-43A6-86F2-EEB1359D8921}" type="datetimeFigureOut">
              <a:rPr lang="cs-CZ" smtClean="0"/>
              <a:t>18.01.2026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A763A-EE0D-46EA-85BB-282685B2190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276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A763A-EE0D-46EA-85BB-282685B2190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377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A763A-EE0D-46EA-85BB-282685B2190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13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A763A-EE0D-46EA-85BB-282685B2190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650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A763A-EE0D-46EA-85BB-282685B2190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8606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A763A-EE0D-46EA-85BB-282685B2190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9271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7A763A-EE0D-46EA-85BB-282685B2190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46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132EA0-8BCF-9FA6-8651-29D700B93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8412" y="1964536"/>
            <a:ext cx="8217410" cy="2176358"/>
          </a:xfrm>
        </p:spPr>
        <p:txBody>
          <a:bodyPr/>
          <a:lstStyle/>
          <a:p>
            <a:pPr algn="l"/>
            <a:r>
              <a:rPr lang="cs-CZ" sz="6600" b="1" dirty="0"/>
              <a:t>Bezpečná elektroinstalace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574C75-1FC7-CBCA-9775-DA2194D00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2" y="1591598"/>
            <a:ext cx="2922234" cy="292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085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8F7537-08C6-FD75-74D4-890B611EC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0" y="683551"/>
            <a:ext cx="4306088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800" dirty="0"/>
              <a:t>7. Jak poznat, že je elektroinstalace nebezpečná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B2E005-4DF2-0682-0615-13B72F318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0" y="2160589"/>
            <a:ext cx="4417322" cy="3880773"/>
          </a:xfrm>
        </p:spPr>
        <p:txBody>
          <a:bodyPr>
            <a:normAutofit/>
          </a:bodyPr>
          <a:lstStyle/>
          <a:p>
            <a:r>
              <a:rPr lang="cs-CZ" sz="2400" dirty="0"/>
              <a:t>Zásuvky nebo vodiče hřejí</a:t>
            </a:r>
          </a:p>
          <a:p>
            <a:r>
              <a:rPr lang="cs-CZ" sz="2400" dirty="0"/>
              <a:t>Jistič často vypadává</a:t>
            </a:r>
          </a:p>
          <a:p>
            <a:r>
              <a:rPr lang="cs-CZ" sz="2400" dirty="0"/>
              <a:t>Zápach spáleniny</a:t>
            </a:r>
          </a:p>
          <a:p>
            <a:r>
              <a:rPr lang="cs-CZ" sz="2400" dirty="0"/>
              <a:t>Blikající světla</a:t>
            </a:r>
          </a:p>
          <a:p>
            <a:r>
              <a:rPr lang="cs-CZ" sz="2400" dirty="0"/>
              <a:t>Stará elektroinstalace </a:t>
            </a:r>
          </a:p>
          <a:p>
            <a:pPr marL="0" indent="0">
              <a:buNone/>
            </a:pPr>
            <a:r>
              <a:rPr lang="cs-CZ" sz="2400" dirty="0"/>
              <a:t>    (20–40 let) bez revizí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283E08-B5E1-1992-DC6B-8D03BD84F2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06" r="1" b="3843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4813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163C29-4725-CBE2-0E15-4A1A22F15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602" y="387805"/>
            <a:ext cx="8152338" cy="908920"/>
          </a:xfrm>
        </p:spPr>
        <p:txBody>
          <a:bodyPr>
            <a:normAutofit/>
          </a:bodyPr>
          <a:lstStyle/>
          <a:p>
            <a:r>
              <a:rPr lang="cs-CZ" dirty="0"/>
              <a:t>8. Prevence a doporučení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90DFE3-B16A-CD57-77AE-217814D06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110" y="1296725"/>
            <a:ext cx="4294033" cy="4746661"/>
          </a:xfrm>
        </p:spPr>
        <p:txBody>
          <a:bodyPr>
            <a:noAutofit/>
          </a:bodyPr>
          <a:lstStyle/>
          <a:p>
            <a:r>
              <a:rPr lang="cs-CZ" sz="2400" dirty="0"/>
              <a:t>Pravidelné revize u odborníka</a:t>
            </a:r>
          </a:p>
          <a:p>
            <a:r>
              <a:rPr lang="cs-CZ" sz="2400" dirty="0"/>
              <a:t>Nepřetěžovat zásuvkové okruhy</a:t>
            </a:r>
          </a:p>
          <a:p>
            <a:r>
              <a:rPr lang="cs-CZ" sz="2400" dirty="0"/>
              <a:t>Instalovat proudový chránič do všech zásuvkových okruhů</a:t>
            </a:r>
          </a:p>
          <a:p>
            <a:r>
              <a:rPr lang="cs-CZ" sz="2400" dirty="0"/>
              <a:t>Používat kvalitní a certifikované výrobky</a:t>
            </a:r>
          </a:p>
          <a:p>
            <a:r>
              <a:rPr lang="cs-CZ" sz="2400" dirty="0"/>
              <a:t>Uchovávat dokumentaci k elektroinstalaci</a:t>
            </a:r>
          </a:p>
        </p:txBody>
      </p:sp>
      <p:pic>
        <p:nvPicPr>
          <p:cNvPr id="4" name="Obrázek 3" descr="Obsah obrázku symbol, Písmo, Grafika, logo&#10;&#10;Obsah generovaný pomocí AI může být nesprávný.">
            <a:extLst>
              <a:ext uri="{FF2B5EF4-FFF2-40B4-BE49-F238E27FC236}">
                <a16:creationId xmlns:a16="http://schemas.microsoft.com/office/drawing/2014/main" id="{5685C14C-0EC4-C5A5-95A7-6C084A7507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395" t="13333" r="9938" b="12889"/>
          <a:stretch>
            <a:fillRect/>
          </a:stretch>
        </p:blipFill>
        <p:spPr>
          <a:xfrm>
            <a:off x="295850" y="1191846"/>
            <a:ext cx="5099110" cy="4782234"/>
          </a:xfrm>
          <a:prstGeom prst="rect">
            <a:avLst/>
          </a:prstGeom>
        </p:spPr>
      </p:pic>
      <p:sp>
        <p:nvSpPr>
          <p:cNvPr id="27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893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2EE58D1-DDFF-D108-6C81-B8C7891EFD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57" r="8328" b="1"/>
          <a:stretch>
            <a:fillRect/>
          </a:stretch>
        </p:blipFill>
        <p:spPr>
          <a:xfrm>
            <a:off x="4654192" y="-1"/>
            <a:ext cx="7537807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B39137-09F7-6D79-11E5-079BCD69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17" y="536027"/>
            <a:ext cx="4752552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/>
              <a:t>9. Elektroinstalace a požární bezpečnost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240BE2-4C5C-DEB8-103D-2943375FF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91" y="1592494"/>
            <a:ext cx="5064687" cy="5044611"/>
          </a:xfrm>
        </p:spPr>
        <p:txBody>
          <a:bodyPr>
            <a:noAutofit/>
          </a:bodyPr>
          <a:lstStyle/>
          <a:p>
            <a:r>
              <a:rPr lang="cs-CZ" sz="2400" dirty="0"/>
              <a:t>Správné jištění snižuje riziko vzniku požáru</a:t>
            </a:r>
          </a:p>
          <a:p>
            <a:r>
              <a:rPr lang="cs-CZ" sz="2400" dirty="0"/>
              <a:t>Uhořelá izolace = okamžitě odpojit</a:t>
            </a:r>
          </a:p>
          <a:p>
            <a:r>
              <a:rPr lang="cs-CZ" sz="2400" dirty="0"/>
              <a:t>Dotažené spoje a pravidelná kontrola </a:t>
            </a:r>
          </a:p>
          <a:p>
            <a:r>
              <a:rPr lang="cs-CZ" sz="2400" dirty="0"/>
              <a:t>Hasit elektřinu jen přípustnými hasivy (např. CO₂ nebo prášek)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434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roken Magsafe Charger Phone Usb C Iphone Charger Broke In Phone">
            <a:extLst>
              <a:ext uri="{FF2B5EF4-FFF2-40B4-BE49-F238E27FC236}">
                <a16:creationId xmlns:a16="http://schemas.microsoft.com/office/drawing/2014/main" id="{150C76B0-7692-3F11-8B18-B07E22C8E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25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AB39137-09F7-6D79-11E5-079BCD69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17" y="536027"/>
            <a:ext cx="4752552" cy="1320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/>
              <a:t>10. Elektrospotřebiče a požární bezpečnost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240BE2-4C5C-DEB8-103D-2943375FF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91" y="1592494"/>
            <a:ext cx="5388460" cy="5044611"/>
          </a:xfrm>
        </p:spPr>
        <p:txBody>
          <a:bodyPr>
            <a:noAutofit/>
          </a:bodyPr>
          <a:lstStyle/>
          <a:p>
            <a:r>
              <a:rPr lang="cs-CZ" sz="2400" dirty="0"/>
              <a:t>Nenechávat spotřebiče bez dozoru v zapnutém stavu </a:t>
            </a:r>
          </a:p>
          <a:p>
            <a:r>
              <a:rPr lang="cs-CZ" sz="2400" dirty="0"/>
              <a:t>Nesnažit se spotřebiče opravit – neodbornou opravou ztrácejí příslušnou revizi</a:t>
            </a:r>
          </a:p>
          <a:p>
            <a:r>
              <a:rPr lang="cs-CZ" sz="2400" dirty="0"/>
              <a:t>Při viditelném poškození ihned přestat používat a nechat odborně opravit, či odevzdat do sběrného dvora</a:t>
            </a:r>
          </a:p>
          <a:p>
            <a:r>
              <a:rPr lang="cs-CZ" sz="2400" dirty="0"/>
              <a:t>Hasit elektřinu jen přípustnými hasivy (např. CO₂ nebo prášek)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9121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CDA69F-8F80-606F-200F-5F01577F9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4460" y="1500600"/>
            <a:ext cx="4491485" cy="4747801"/>
          </a:xfrm>
        </p:spPr>
        <p:txBody>
          <a:bodyPr>
            <a:noAutofit/>
          </a:bodyPr>
          <a:lstStyle/>
          <a:p>
            <a:r>
              <a:rPr lang="cs-CZ" sz="2400" dirty="0"/>
              <a:t>Nepřetěžovat prodlužovací kabely</a:t>
            </a:r>
          </a:p>
          <a:p>
            <a:r>
              <a:rPr lang="cs-CZ" sz="2400" dirty="0"/>
              <a:t>Nepoužívat poškozený kabel</a:t>
            </a:r>
          </a:p>
          <a:p>
            <a:r>
              <a:rPr lang="cs-CZ" sz="2400" dirty="0"/>
              <a:t>Nevhodné smotávání při vysokém zatížení</a:t>
            </a:r>
          </a:p>
          <a:p>
            <a:r>
              <a:rPr lang="cs-CZ" sz="2400" dirty="0"/>
              <a:t>Použití ve vlhkém prostředí pouze s krytím IP</a:t>
            </a:r>
          </a:p>
          <a:p>
            <a:r>
              <a:rPr lang="cs-CZ" sz="2400" dirty="0"/>
              <a:t>Odpovídající průřez vodiče k zatížení</a:t>
            </a:r>
          </a:p>
        </p:txBody>
      </p:sp>
      <p:pic>
        <p:nvPicPr>
          <p:cNvPr id="5" name="Picture 4" descr="Barevné vodiče">
            <a:extLst>
              <a:ext uri="{FF2B5EF4-FFF2-40B4-BE49-F238E27FC236}">
                <a16:creationId xmlns:a16="http://schemas.microsoft.com/office/drawing/2014/main" id="{A4BA371E-B99D-7133-6EAD-06BF30332C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836" r="29128" b="1"/>
          <a:stretch>
            <a:fillRect/>
          </a:stretch>
        </p:blipFill>
        <p:spPr>
          <a:xfrm>
            <a:off x="-1" y="-1"/>
            <a:ext cx="5209564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4B5B1D-9CBD-159D-17EB-676B94C5A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272" y="525240"/>
            <a:ext cx="7996603" cy="731521"/>
          </a:xfrm>
        </p:spPr>
        <p:txBody>
          <a:bodyPr>
            <a:normAutofit/>
          </a:bodyPr>
          <a:lstStyle/>
          <a:p>
            <a:r>
              <a:rPr lang="cs-CZ" dirty="0"/>
              <a:t>11. Prodlužovací kabely</a:t>
            </a:r>
          </a:p>
        </p:txBody>
      </p:sp>
    </p:spTree>
    <p:extLst>
      <p:ext uri="{BB962C8B-B14F-4D97-AF65-F5344CB8AC3E}">
        <p14:creationId xmlns:p14="http://schemas.microsoft.com/office/powerpoint/2010/main" val="395236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45B71F80-1F92-4074-84D9-16A062B215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6906093-D0B6-FE22-43D5-7A94B783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26" y="503370"/>
            <a:ext cx="10197494" cy="1099457"/>
          </a:xfrm>
        </p:spPr>
        <p:txBody>
          <a:bodyPr>
            <a:normAutofit/>
          </a:bodyPr>
          <a:lstStyle/>
          <a:p>
            <a:r>
              <a:rPr lang="cs-CZ" dirty="0"/>
              <a:t>12. Akumulátory v domácnostech</a:t>
            </a:r>
          </a:p>
        </p:txBody>
      </p:sp>
      <p:sp>
        <p:nvSpPr>
          <p:cNvPr id="31" name="Isosceles Triangle 34">
            <a:extLst>
              <a:ext uri="{FF2B5EF4-FFF2-40B4-BE49-F238E27FC236}">
                <a16:creationId xmlns:a16="http://schemas.microsoft.com/office/drawing/2014/main" id="{7209C9DA-6E0D-46D9-8275-C52222D8C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32" name="Isosceles Triangle 36">
            <a:extLst>
              <a:ext uri="{FF2B5EF4-FFF2-40B4-BE49-F238E27FC236}">
                <a16:creationId xmlns:a16="http://schemas.microsoft.com/office/drawing/2014/main" id="{3EB57A4D-E0D0-46DA-B339-F24CA46FA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28" name="Zástupný obsah 2">
            <a:extLst>
              <a:ext uri="{FF2B5EF4-FFF2-40B4-BE49-F238E27FC236}">
                <a16:creationId xmlns:a16="http://schemas.microsoft.com/office/drawing/2014/main" id="{0A8A44FF-77BA-6FB5-E51B-30B5D7E3BB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052895"/>
              </p:ext>
            </p:extLst>
          </p:nvPr>
        </p:nvGraphicFramePr>
        <p:xfrm>
          <a:off x="1286933" y="1366462"/>
          <a:ext cx="9618133" cy="5178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7870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0E01F8D-714A-1393-ADB2-FABB7D14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23" y="1378252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13. Bezpečné použití akumulátorů v domácnosti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D76F7E38-D40B-B3B6-400B-FCBE7ACDDB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580820"/>
              </p:ext>
            </p:extLst>
          </p:nvPr>
        </p:nvGraphicFramePr>
        <p:xfrm>
          <a:off x="4852543" y="94456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5583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B2C6EA-951A-2293-1F31-52ABAEA3A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14. Pravidelné revize dle ČSN – </a:t>
            </a:r>
            <a:br>
              <a:rPr lang="cs-CZ" dirty="0"/>
            </a:br>
            <a:r>
              <a:rPr lang="cs-CZ" dirty="0"/>
              <a:t>     termíny v domácnostech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F9CF0E-B29A-A915-D97B-7B7502506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Elektroinstalace v bytě / rodinném domě: doporučuje se každých 5 let</a:t>
            </a:r>
          </a:p>
          <a:p>
            <a:r>
              <a:rPr lang="cs-CZ" sz="2400" dirty="0"/>
              <a:t>Po rekonstrukci nebo úpravě elektroinstalace: ihned po dokončení</a:t>
            </a:r>
          </a:p>
          <a:p>
            <a:r>
              <a:rPr lang="cs-CZ" sz="2400" dirty="0"/>
              <a:t>Po mimořádné události (zkrat, přepětí, požár, vytopení): bezodkladně</a:t>
            </a:r>
          </a:p>
        </p:txBody>
      </p:sp>
    </p:spTree>
    <p:extLst>
      <p:ext uri="{BB962C8B-B14F-4D97-AF65-F5344CB8AC3E}">
        <p14:creationId xmlns:p14="http://schemas.microsoft.com/office/powerpoint/2010/main" val="2719902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B2C6EA-951A-2293-1F31-52ABAEA3A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555" y="620110"/>
            <a:ext cx="9622804" cy="1320800"/>
          </a:xfrm>
        </p:spPr>
        <p:txBody>
          <a:bodyPr/>
          <a:lstStyle/>
          <a:p>
            <a:r>
              <a:rPr lang="cs-CZ" dirty="0"/>
              <a:t>15. První pomoc při požáru elektroinstalace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F9CF0E-B29A-A915-D97B-7B7502506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822" y="1534559"/>
            <a:ext cx="7531245" cy="4912873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1. </a:t>
            </a:r>
            <a:r>
              <a:rPr lang="cs-CZ" sz="2400" b="1" dirty="0"/>
              <a:t>STOP! Nejdříve odpojit</a:t>
            </a:r>
            <a:r>
              <a:rPr lang="cs-CZ" sz="2400" dirty="0"/>
              <a:t>: Pokud je to bezpečné, ihned vytáhněte přístroj ze zásuvky nebo vypněte hlavní jističe.</a:t>
            </a:r>
          </a:p>
          <a:p>
            <a:r>
              <a:rPr lang="cs-CZ" sz="2400" dirty="0"/>
              <a:t>2. </a:t>
            </a:r>
            <a:r>
              <a:rPr lang="cs-CZ" sz="2400" b="1" dirty="0"/>
              <a:t>ZÁKAZ VODY</a:t>
            </a:r>
            <a:r>
              <a:rPr lang="cs-CZ" sz="2400" dirty="0"/>
              <a:t>: Nikdy nehaste vodou ani pěnou! Hrozí smrtelný úraz elektrickým proudem.</a:t>
            </a:r>
          </a:p>
          <a:p>
            <a:r>
              <a:rPr lang="cs-CZ" sz="2400" dirty="0"/>
              <a:t>3. </a:t>
            </a:r>
            <a:r>
              <a:rPr lang="cs-CZ" sz="2400" b="1" dirty="0"/>
              <a:t>SPRÁVNÉ HASIVO</a:t>
            </a:r>
            <a:r>
              <a:rPr lang="cs-CZ" sz="2400" dirty="0"/>
              <a:t>: Použijte výhradně přístroj Sněhový (CO2) nebo Práškový (univerzální).</a:t>
            </a:r>
          </a:p>
          <a:p>
            <a:r>
              <a:rPr lang="cs-CZ" sz="2400" dirty="0"/>
              <a:t>4. </a:t>
            </a:r>
            <a:r>
              <a:rPr lang="cs-CZ" sz="2400" b="1" dirty="0"/>
              <a:t>BEZPEČNÝ ODSTUP</a:t>
            </a:r>
            <a:r>
              <a:rPr lang="cs-CZ" sz="2400" dirty="0"/>
              <a:t>: Udržujte vzdálenost alespoň 1 metr od zařízení pod napětím při hašení.</a:t>
            </a:r>
          </a:p>
          <a:p>
            <a:r>
              <a:rPr lang="cs-CZ" sz="2400" dirty="0"/>
              <a:t>5. </a:t>
            </a:r>
            <a:r>
              <a:rPr lang="cs-CZ" sz="2400" b="1" dirty="0"/>
              <a:t>VOLAT 150 nebo 112</a:t>
            </a:r>
            <a:r>
              <a:rPr lang="cs-CZ" sz="2400" dirty="0"/>
              <a:t>: Pokud oheň neuhasne do pár sekund, okamžitě opusťte prostor a volejte hasiče!</a:t>
            </a:r>
          </a:p>
        </p:txBody>
      </p:sp>
      <p:pic>
        <p:nvPicPr>
          <p:cNvPr id="4099" name="Picture 3" descr="Práškový hasicí přístroj">
            <a:extLst>
              <a:ext uri="{FF2B5EF4-FFF2-40B4-BE49-F238E27FC236}">
                <a16:creationId xmlns:a16="http://schemas.microsoft.com/office/drawing/2014/main" id="{ED0940FF-61E8-68CD-76DB-4FC19AFD3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2" t="12414" r="12274"/>
          <a:stretch>
            <a:fillRect/>
          </a:stretch>
        </p:blipFill>
        <p:spPr bwMode="auto">
          <a:xfrm>
            <a:off x="7811961" y="1660635"/>
            <a:ext cx="2070604" cy="415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Sněhový hasicí přístroj CO2">
            <a:extLst>
              <a:ext uri="{FF2B5EF4-FFF2-40B4-BE49-F238E27FC236}">
                <a16:creationId xmlns:a16="http://schemas.microsoft.com/office/drawing/2014/main" id="{4DA0D9E8-C96F-1A15-4FB2-66497B4135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5" t="11290" r="15946"/>
          <a:stretch>
            <a:fillRect/>
          </a:stretch>
        </p:blipFill>
        <p:spPr bwMode="auto">
          <a:xfrm>
            <a:off x="9643332" y="816920"/>
            <a:ext cx="2060520" cy="522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7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1C87A4-D002-147C-71E4-395092BB4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0" y="609599"/>
            <a:ext cx="3737268" cy="1320800"/>
          </a:xfrm>
        </p:spPr>
        <p:txBody>
          <a:bodyPr>
            <a:normAutofit/>
          </a:bodyPr>
          <a:lstStyle/>
          <a:p>
            <a:r>
              <a:rPr lang="cs-CZ" dirty="0"/>
              <a:t>16. 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15B19A-9582-F907-809D-66DE16D3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551399"/>
            <a:ext cx="4694725" cy="4489964"/>
          </a:xfrm>
        </p:spPr>
        <p:txBody>
          <a:bodyPr>
            <a:noAutofit/>
          </a:bodyPr>
          <a:lstStyle/>
          <a:p>
            <a:r>
              <a:rPr lang="cs-CZ" sz="2400" dirty="0"/>
              <a:t>Elektroinstalace musí být odborně navržena, provedena a udržována</a:t>
            </a:r>
          </a:p>
          <a:p>
            <a:r>
              <a:rPr lang="cs-CZ" sz="2400" dirty="0"/>
              <a:t>Nepřetěžovat, neimprovizovat, nekombinovat staré a nové prvky</a:t>
            </a:r>
          </a:p>
          <a:p>
            <a:r>
              <a:rPr lang="cs-CZ" sz="2400" dirty="0"/>
              <a:t>Revize = základ bezpečnosti</a:t>
            </a:r>
          </a:p>
          <a:p>
            <a:r>
              <a:rPr lang="cs-CZ" sz="2400" dirty="0"/>
              <a:t>Včasná prevence chrání majetek i životy</a:t>
            </a:r>
          </a:p>
        </p:txBody>
      </p:sp>
      <p:pic>
        <p:nvPicPr>
          <p:cNvPr id="4" name="Obrázek 3" descr="Obsah obrázku oheň, území, umění&#10;&#10;Obsah generovaný pomocí AI může být nesprávný.">
            <a:extLst>
              <a:ext uri="{FF2B5EF4-FFF2-40B4-BE49-F238E27FC236}">
                <a16:creationId xmlns:a16="http://schemas.microsoft.com/office/drawing/2014/main" id="{315B6E04-1150-2585-D5E4-5B51964BB4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83" r="5271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044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24B1E0-932F-3BB2-7ED1-1CFD3D4E4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dirty="0"/>
              <a:t>1. Úvod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8087B8-C05A-6E1A-8DB7-BED86FDB0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1510301"/>
            <a:ext cx="5496109" cy="4531061"/>
          </a:xfrm>
        </p:spPr>
        <p:txBody>
          <a:bodyPr>
            <a:normAutofit/>
          </a:bodyPr>
          <a:lstStyle/>
          <a:p>
            <a:r>
              <a:rPr lang="cs-CZ" sz="2800" dirty="0"/>
              <a:t>Co je elektroinstalace</a:t>
            </a:r>
          </a:p>
          <a:p>
            <a:r>
              <a:rPr lang="cs-CZ" sz="2800" dirty="0"/>
              <a:t>Proč je bezpečnost klíčová</a:t>
            </a:r>
          </a:p>
          <a:p>
            <a:r>
              <a:rPr lang="cs-CZ" sz="2800" dirty="0"/>
              <a:t>Nejčastější příčiny závad:</a:t>
            </a:r>
          </a:p>
          <a:p>
            <a:pPr lvl="1"/>
            <a:r>
              <a:rPr lang="cs-CZ" sz="2400" dirty="0"/>
              <a:t>neodborné zásahy</a:t>
            </a:r>
          </a:p>
          <a:p>
            <a:pPr lvl="1"/>
            <a:r>
              <a:rPr lang="cs-CZ" sz="2400" dirty="0"/>
              <a:t>vadné rozvody</a:t>
            </a:r>
          </a:p>
          <a:p>
            <a:pPr lvl="1"/>
            <a:r>
              <a:rPr lang="cs-CZ" sz="2400" dirty="0"/>
              <a:t>přetěžování obvodů</a:t>
            </a:r>
          </a:p>
          <a:p>
            <a:pPr lvl="1"/>
            <a:r>
              <a:rPr lang="cs-CZ" sz="2400" dirty="0"/>
              <a:t>chybějící revize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5B4783-AE67-72EA-7DD3-EA6576E30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16" r="2" b="24781"/>
          <a:stretch>
            <a:fillRect/>
          </a:stretch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8979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5E682-02BA-ACF3-EA0A-B6C2328D2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4" y="2897853"/>
            <a:ext cx="8596668" cy="1062293"/>
          </a:xfrm>
        </p:spPr>
        <p:txBody>
          <a:bodyPr>
            <a:noAutofit/>
          </a:bodyPr>
          <a:lstStyle/>
          <a:p>
            <a:r>
              <a:rPr lang="cs-CZ" sz="4800" dirty="0"/>
              <a:t>Děkuji za pozornost </a:t>
            </a:r>
          </a:p>
        </p:txBody>
      </p:sp>
    </p:spTree>
    <p:extLst>
      <p:ext uri="{BB962C8B-B14F-4D97-AF65-F5344CB8AC3E}">
        <p14:creationId xmlns:p14="http://schemas.microsoft.com/office/powerpoint/2010/main" val="854807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685C0-BDDD-0D7B-E401-35B3D28F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01486"/>
          </a:xfrm>
        </p:spPr>
        <p:txBody>
          <a:bodyPr/>
          <a:lstStyle/>
          <a:p>
            <a:r>
              <a:rPr lang="cs-CZ" dirty="0"/>
              <a:t>2. Základní pojmy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CB6CCE-F815-3208-72FF-2DC9D09C8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31405"/>
            <a:ext cx="8596668" cy="3880773"/>
          </a:xfrm>
        </p:spPr>
        <p:txBody>
          <a:bodyPr>
            <a:normAutofit/>
          </a:bodyPr>
          <a:lstStyle/>
          <a:p>
            <a:r>
              <a:rPr lang="cs-CZ" sz="2800" b="1" dirty="0"/>
              <a:t>Elektrický obvod </a:t>
            </a:r>
            <a:r>
              <a:rPr lang="cs-CZ" sz="2800" dirty="0"/>
              <a:t>– vedení, jištění, spotřebiče</a:t>
            </a:r>
          </a:p>
          <a:p>
            <a:r>
              <a:rPr lang="cs-CZ" sz="2800" b="1" dirty="0"/>
              <a:t>Jištění</a:t>
            </a:r>
            <a:r>
              <a:rPr lang="cs-CZ" sz="2800" dirty="0"/>
              <a:t> – jističe, pojistky, proudové chrániče</a:t>
            </a:r>
          </a:p>
          <a:p>
            <a:r>
              <a:rPr lang="cs-CZ" sz="2800" b="1" dirty="0"/>
              <a:t>Ochrana před úrazem elektrickým proudem </a:t>
            </a:r>
            <a:r>
              <a:rPr lang="cs-CZ" sz="2800" dirty="0"/>
              <a:t>– pospojování, uzemnění, izolace</a:t>
            </a:r>
          </a:p>
          <a:p>
            <a:r>
              <a:rPr lang="cs-CZ" sz="2800" b="1" dirty="0"/>
              <a:t>Rozvody</a:t>
            </a:r>
            <a:r>
              <a:rPr lang="cs-CZ" sz="2800" dirty="0"/>
              <a:t> – skryté, povrchové, v různých prostředích</a:t>
            </a:r>
          </a:p>
        </p:txBody>
      </p:sp>
    </p:spTree>
    <p:extLst>
      <p:ext uri="{BB962C8B-B14F-4D97-AF65-F5344CB8AC3E}">
        <p14:creationId xmlns:p14="http://schemas.microsoft.com/office/powerpoint/2010/main" val="4038989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164B79-E6DA-CC0C-2C2B-A5F8FCA8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023257"/>
          </a:xfrm>
        </p:spPr>
        <p:txBody>
          <a:bodyPr/>
          <a:lstStyle/>
          <a:p>
            <a:r>
              <a:rPr lang="cs-CZ" dirty="0"/>
              <a:t>3. Normy a legislativa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31FCBF-BBCA-1112-DA1B-ECCE61E7D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32857"/>
            <a:ext cx="8596668" cy="4408505"/>
          </a:xfrm>
        </p:spPr>
        <p:txBody>
          <a:bodyPr>
            <a:normAutofit/>
          </a:bodyPr>
          <a:lstStyle/>
          <a:p>
            <a:r>
              <a:rPr lang="cs-CZ" sz="2800" b="1" dirty="0"/>
              <a:t>ČSN 33 </a:t>
            </a:r>
            <a:r>
              <a:rPr lang="cs-CZ" sz="2800" dirty="0"/>
              <a:t>…… – základní soubor norem pro elektroinstalace</a:t>
            </a:r>
          </a:p>
          <a:p>
            <a:r>
              <a:rPr lang="cs-CZ" sz="2800" b="1" dirty="0"/>
              <a:t>Revize a pravidelné kontroly </a:t>
            </a:r>
            <a:r>
              <a:rPr lang="cs-CZ" sz="2800" dirty="0"/>
              <a:t>elektroinstalace</a:t>
            </a:r>
          </a:p>
          <a:p>
            <a:r>
              <a:rPr lang="cs-CZ" sz="2800" b="1" dirty="0"/>
              <a:t>Odpovědnost majitele </a:t>
            </a:r>
            <a:r>
              <a:rPr lang="cs-CZ" sz="2800" dirty="0"/>
              <a:t>/ </a:t>
            </a:r>
            <a:r>
              <a:rPr lang="cs-CZ" sz="2800" b="1" dirty="0"/>
              <a:t>provozovatele</a:t>
            </a:r>
            <a:r>
              <a:rPr lang="cs-CZ" sz="2800" dirty="0"/>
              <a:t> objektu</a:t>
            </a:r>
          </a:p>
          <a:p>
            <a:r>
              <a:rPr lang="cs-CZ" sz="2800" dirty="0"/>
              <a:t>Kdy je nutný </a:t>
            </a:r>
            <a:r>
              <a:rPr lang="cs-CZ" sz="2800" b="1" dirty="0"/>
              <a:t>odborník</a:t>
            </a:r>
            <a:r>
              <a:rPr lang="cs-CZ" sz="2800" dirty="0"/>
              <a:t> – vždy při zásahu do rozvodů</a:t>
            </a:r>
          </a:p>
        </p:txBody>
      </p:sp>
    </p:spTree>
    <p:extLst>
      <p:ext uri="{BB962C8B-B14F-4D97-AF65-F5344CB8AC3E}">
        <p14:creationId xmlns:p14="http://schemas.microsoft.com/office/powerpoint/2010/main" val="362991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EBAC777-9053-C9F3-22E8-C827407113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91" r="12391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C3B55C7-5B09-EF05-AA75-D5523D23C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46580"/>
            <a:ext cx="3851123" cy="1387011"/>
          </a:xfrm>
        </p:spPr>
        <p:txBody>
          <a:bodyPr>
            <a:normAutofit/>
          </a:bodyPr>
          <a:lstStyle/>
          <a:p>
            <a:r>
              <a:rPr lang="cs-CZ" dirty="0"/>
              <a:t>4. Bezpečnost v domácnostech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042A2D8-7CCA-02C5-1D40-7ED639763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33591"/>
            <a:ext cx="4588350" cy="5085708"/>
          </a:xfrm>
        </p:spPr>
        <p:txBody>
          <a:bodyPr>
            <a:noAutofit/>
          </a:bodyPr>
          <a:lstStyle/>
          <a:p>
            <a:r>
              <a:rPr lang="cs-CZ" sz="2400" dirty="0"/>
              <a:t>Nerozpojovat a neopravovat elektroinstalaci svépomocí</a:t>
            </a:r>
          </a:p>
          <a:p>
            <a:r>
              <a:rPr lang="cs-CZ" sz="2400" dirty="0"/>
              <a:t>Nepřetěžovat prodlužovací kabely</a:t>
            </a:r>
          </a:p>
          <a:p>
            <a:r>
              <a:rPr lang="cs-CZ" sz="2400" dirty="0"/>
              <a:t>Nepoužívat poškozené zásuvky, spínače a kabely</a:t>
            </a:r>
          </a:p>
          <a:p>
            <a:r>
              <a:rPr lang="cs-CZ" sz="2400" dirty="0"/>
              <a:t>Umístit zásuvky mimo dosah dětí + použít zásuvkové krytky</a:t>
            </a:r>
          </a:p>
          <a:p>
            <a:r>
              <a:rPr lang="cs-CZ" sz="2400" dirty="0"/>
              <a:t>V koupelně dodržet odstupové zóny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0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4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8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53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B5ECDB89-3614-EEA7-D1C1-228CB4D3D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60" r="-2" b="8771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31E26710-84AF-C421-4D7C-ED207D36A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287676"/>
            <a:ext cx="6991435" cy="1356189"/>
          </a:xfrm>
        </p:spPr>
        <p:txBody>
          <a:bodyPr>
            <a:normAutofit/>
          </a:bodyPr>
          <a:lstStyle/>
          <a:p>
            <a:r>
              <a:rPr lang="cs-CZ" dirty="0"/>
              <a:t>4. Bezpečnost v domácnostech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3DA590-4985-CCF3-4F13-047C00E8F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159" y="1279338"/>
            <a:ext cx="4619346" cy="5075433"/>
          </a:xfrm>
        </p:spPr>
        <p:txBody>
          <a:bodyPr>
            <a:noAutofit/>
          </a:bodyPr>
          <a:lstStyle/>
          <a:p>
            <a:r>
              <a:rPr lang="cs-CZ" sz="2400" dirty="0"/>
              <a:t>Správně dimenzované jističe</a:t>
            </a:r>
          </a:p>
          <a:p>
            <a:r>
              <a:rPr lang="cs-CZ" sz="2400" dirty="0"/>
              <a:t>Používání proudových chráničů</a:t>
            </a:r>
          </a:p>
          <a:p>
            <a:r>
              <a:rPr lang="cs-CZ" sz="2400" dirty="0"/>
              <a:t>Speciální instalace do prašného, vlhkého nebo výbušného prostředí</a:t>
            </a:r>
          </a:p>
          <a:p>
            <a:r>
              <a:rPr lang="cs-CZ" sz="2400" dirty="0"/>
              <a:t>Pravidelná revize, údržba a kontrola  nářadí a strojů</a:t>
            </a:r>
          </a:p>
          <a:p>
            <a:r>
              <a:rPr lang="cs-CZ" sz="2400" dirty="0"/>
              <a:t>Značení rozvaděčů, uzamykatelné rozvaděče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18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255E1E8-1422-F366-978E-B24CBC987D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42" r="16676"/>
          <a:stretch>
            <a:fillRect/>
          </a:stretch>
        </p:blipFill>
        <p:spPr>
          <a:xfrm>
            <a:off x="1665889" y="0"/>
            <a:ext cx="6190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5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4951899-B99C-47AB-9C7C-16264D7A1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94D217E-92A1-48B2-B6BF-8B6A35AF9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9582FD9-95AB-4339-8A07-BAD420BE1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6778DC79-DE09-4F89-81B1-275C542D7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EAEC370A-1F34-4D8E-B065-81F6F568A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816EDF3-D9EE-488C-AFDC-022381513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E8330BD4-97D9-4D24-815A-0E557B04F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EA8EDE67-BAC0-478C-99D9-BBC5AD53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3DFB3F3-2523-4F1F-BC2B-B97C172F2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E5660E4-7443-4FCC-AD43-9D1AE972B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EDF9C36-B365-4426-85B9-82E0DE187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 noProof="0" dirty="0"/>
            </a:p>
          </p:txBody>
        </p:sp>
      </p:grpSp>
      <p:sp>
        <p:nvSpPr>
          <p:cNvPr id="3" name="Podnadpis 2">
            <a:extLst>
              <a:ext uri="{FF2B5EF4-FFF2-40B4-BE49-F238E27FC236}">
                <a16:creationId xmlns:a16="http://schemas.microsoft.com/office/drawing/2014/main" id="{1559801F-FA1D-1817-8BB1-184D977740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0530" y="2003492"/>
            <a:ext cx="5863787" cy="4019416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buFont typeface="Wingdings 3" charset="2"/>
              <a:buChar char=""/>
            </a:pPr>
            <a:r>
              <a:rPr lang="cs-CZ" sz="24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Jističe</a:t>
            </a:r>
            <a:r>
              <a:rPr lang="cs-CZ" sz="2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– chrání proti přetížení a zkratu</a:t>
            </a:r>
          </a:p>
          <a:p>
            <a:pPr algn="l">
              <a:buFont typeface="Wingdings 3" charset="2"/>
              <a:buChar char=""/>
            </a:pPr>
            <a:r>
              <a:rPr lang="cs-CZ" sz="24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Proudové chrániče </a:t>
            </a:r>
            <a:r>
              <a:rPr lang="cs-CZ" sz="2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24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RCD</a:t>
            </a:r>
            <a:r>
              <a:rPr lang="cs-CZ" sz="2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– chrání před úrazem proudem</a:t>
            </a:r>
          </a:p>
          <a:p>
            <a:pPr algn="l">
              <a:buFont typeface="Wingdings 3" charset="2"/>
              <a:buChar char=""/>
            </a:pPr>
            <a:r>
              <a:rPr lang="cs-CZ" sz="24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Přepěťové ochrany </a:t>
            </a:r>
            <a:r>
              <a:rPr lang="cs-CZ" sz="2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sz="24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SPD</a:t>
            </a:r>
            <a:r>
              <a:rPr lang="cs-CZ" sz="2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 – ochrana proti přepětí a blesku</a:t>
            </a:r>
          </a:p>
          <a:p>
            <a:pPr algn="l">
              <a:buFont typeface="Wingdings 3" charset="2"/>
              <a:buChar char=""/>
            </a:pPr>
            <a:r>
              <a:rPr lang="cs-CZ" sz="2400" b="1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Uzemnění a pospojování </a:t>
            </a:r>
            <a:r>
              <a:rPr lang="cs-CZ" sz="2400" noProof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– základ bezpečnosti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F74B14B-6D98-9F87-6B5A-3B8DF37D79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33" r="7801"/>
          <a:stretch>
            <a:fillRect/>
          </a:stretch>
        </p:blipFill>
        <p:spPr>
          <a:xfrm>
            <a:off x="215757" y="8465"/>
            <a:ext cx="4243928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E934C94-2561-B0A2-48A5-D8097522E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2548" y="508000"/>
            <a:ext cx="4789785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cs-CZ" sz="3300" noProof="0" dirty="0"/>
              <a:t>5. Ochranné prvky elektroinstalace</a:t>
            </a:r>
          </a:p>
        </p:txBody>
      </p:sp>
    </p:spTree>
    <p:extLst>
      <p:ext uri="{BB962C8B-B14F-4D97-AF65-F5344CB8AC3E}">
        <p14:creationId xmlns:p14="http://schemas.microsoft.com/office/powerpoint/2010/main" val="560160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04356F-ED47-380B-0F80-54E4B8D41B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29" r="934"/>
          <a:stretch>
            <a:fillRect/>
          </a:stretch>
        </p:blipFill>
        <p:spPr>
          <a:xfrm>
            <a:off x="6248400" y="-1"/>
            <a:ext cx="5943600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8B4183B-4D3E-BDDD-FE48-C2D66A3E2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5571067" cy="1320800"/>
          </a:xfrm>
        </p:spPr>
        <p:txBody>
          <a:bodyPr>
            <a:normAutofit/>
          </a:bodyPr>
          <a:lstStyle/>
          <a:p>
            <a:r>
              <a:rPr lang="cs-CZ" dirty="0"/>
              <a:t>6. Typické závady a jejich rizika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FBC03D-0713-693D-F72A-426F3E0D5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129" y="2160589"/>
            <a:ext cx="6492900" cy="3880773"/>
          </a:xfrm>
        </p:spPr>
        <p:txBody>
          <a:bodyPr>
            <a:noAutofit/>
          </a:bodyPr>
          <a:lstStyle/>
          <a:p>
            <a:r>
              <a:rPr lang="cs-CZ" sz="2400" b="1" dirty="0"/>
              <a:t>Zoxidované vodiče </a:t>
            </a:r>
            <a:r>
              <a:rPr lang="cs-CZ" sz="2400" dirty="0"/>
              <a:t>- možnost požáru</a:t>
            </a:r>
          </a:p>
          <a:p>
            <a:r>
              <a:rPr lang="cs-CZ" sz="2400" b="1" dirty="0"/>
              <a:t>Staré hliníkové vedení </a:t>
            </a:r>
            <a:r>
              <a:rPr lang="cs-CZ" sz="2400" dirty="0"/>
              <a:t>- nízká mechanická odolnost</a:t>
            </a:r>
          </a:p>
          <a:p>
            <a:r>
              <a:rPr lang="cs-CZ" sz="2400" b="1" dirty="0"/>
              <a:t>Uvolněné spoje v zásuvkách </a:t>
            </a:r>
            <a:r>
              <a:rPr lang="cs-CZ" sz="2400" dirty="0"/>
              <a:t>- zahřívání a vznik požáru</a:t>
            </a:r>
          </a:p>
          <a:p>
            <a:r>
              <a:rPr lang="cs-CZ" sz="2400" b="1" dirty="0"/>
              <a:t>Neodborné</a:t>
            </a:r>
            <a:r>
              <a:rPr lang="cs-CZ" sz="2400" dirty="0"/>
              <a:t> „</a:t>
            </a:r>
            <a:r>
              <a:rPr lang="cs-CZ" sz="2400" b="1" dirty="0"/>
              <a:t>domácí opravy</a:t>
            </a:r>
            <a:r>
              <a:rPr lang="cs-CZ" sz="2400" dirty="0"/>
              <a:t>“ - riziko úrazu i požáru</a:t>
            </a:r>
          </a:p>
          <a:p>
            <a:r>
              <a:rPr lang="cs-CZ" sz="2400" b="1" dirty="0"/>
              <a:t>Poškozené izolace </a:t>
            </a:r>
            <a:r>
              <a:rPr lang="cs-CZ" sz="2400" dirty="0"/>
              <a:t>→ vodivá tělesa pod napětím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7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9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5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6075680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209</TotalTime>
  <Words>704</Words>
  <Application>Microsoft Office PowerPoint</Application>
  <PresentationFormat>Širokoúhlá obrazovka</PresentationFormat>
  <Paragraphs>106</Paragraphs>
  <Slides>20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Aptos</vt:lpstr>
      <vt:lpstr>Arial</vt:lpstr>
      <vt:lpstr>Trebuchet MS</vt:lpstr>
      <vt:lpstr>Wingdings 3</vt:lpstr>
      <vt:lpstr>Fazeta</vt:lpstr>
      <vt:lpstr>Bezpečná elektroinstalace</vt:lpstr>
      <vt:lpstr>1. Úvod</vt:lpstr>
      <vt:lpstr>2. Základní pojmy</vt:lpstr>
      <vt:lpstr>3. Normy a legislativa</vt:lpstr>
      <vt:lpstr>4. Bezpečnost v domácnostech</vt:lpstr>
      <vt:lpstr>4. Bezpečnost v domácnostech</vt:lpstr>
      <vt:lpstr>Prezentace aplikace PowerPoint</vt:lpstr>
      <vt:lpstr>5. Ochranné prvky elektroinstalace</vt:lpstr>
      <vt:lpstr>6. Typické závady a jejich rizika</vt:lpstr>
      <vt:lpstr>7. Jak poznat, že je elektroinstalace nebezpečná</vt:lpstr>
      <vt:lpstr>8. Prevence a doporučení</vt:lpstr>
      <vt:lpstr>9. Elektroinstalace a požární bezpečnost</vt:lpstr>
      <vt:lpstr>10. Elektrospotřebiče a požární bezpečnost</vt:lpstr>
      <vt:lpstr>11. Prodlužovací kabely</vt:lpstr>
      <vt:lpstr>12. Akumulátory v domácnostech</vt:lpstr>
      <vt:lpstr>13. Bezpečné použití akumulátorů v domácnosti</vt:lpstr>
      <vt:lpstr>14. Pravidelné revize dle ČSN –       termíny v domácnostech</vt:lpstr>
      <vt:lpstr>15. První pomoc při požáru elektroinstalace</vt:lpstr>
      <vt:lpstr>16. Shrnutí</vt:lpstr>
      <vt:lpstr>Děkuji za pozornost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Bezpečná elektroinstalace</dc:title>
  <dc:creator>Petr Kroulík</dc:creator>
  <cp:lastModifiedBy>Start_guest</cp:lastModifiedBy>
  <cp:revision>10</cp:revision>
  <dcterms:created xsi:type="dcterms:W3CDTF">2025-11-21T19:35:56Z</dcterms:created>
  <dcterms:modified xsi:type="dcterms:W3CDTF">2026-01-18T19:25:19Z</dcterms:modified>
</cp:coreProperties>
</file>