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CB3686F-3FD9-4385-ADD2-73BF43A39804}">
          <p14:sldIdLst>
            <p14:sldId id="256"/>
            <p14:sldId id="257"/>
          </p14:sldIdLst>
        </p14:section>
        <p14:section name="Oddíl bez názvu" id="{C67993F2-CB1B-45F6-ABD6-96EE2D1C9648}">
          <p14:sldIdLst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00FCA-5403-4CA5-8440-6BDFD5928561}" type="doc">
      <dgm:prSet loTypeId="urn:microsoft.com/office/officeart/2005/8/layout/process4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A7691DD-0437-41E7-9719-7811B557AAFD}">
      <dgm:prSet phldrT="[Text]" custT="1"/>
      <dgm:spPr>
        <a:solidFill>
          <a:srgbClr val="FFFF00"/>
        </a:solidFill>
      </dgm:spPr>
      <dgm:t>
        <a:bodyPr/>
        <a:lstStyle/>
        <a:p>
          <a:r>
            <a:rPr lang="cs-CZ" sz="4000" b="1" dirty="0" smtClean="0">
              <a:solidFill>
                <a:sysClr val="windowText" lastClr="000000"/>
              </a:solidFill>
              <a:latin typeface="Comic Sans MS" panose="030F0702030302020204" pitchFamily="66" charset="0"/>
            </a:rPr>
            <a:t>Definice</a:t>
          </a:r>
          <a:endParaRPr lang="cs-CZ" sz="4000" b="1" dirty="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712517E7-34A6-42A0-A5BF-D5BD86E5AE5B}" type="parTrans" cxnId="{8C4CD19F-2590-4C4E-BC19-583262BC6538}">
      <dgm:prSet/>
      <dgm:spPr/>
      <dgm:t>
        <a:bodyPr/>
        <a:lstStyle/>
        <a:p>
          <a:endParaRPr lang="cs-CZ"/>
        </a:p>
      </dgm:t>
    </dgm:pt>
    <dgm:pt modelId="{1166070C-DA32-49C1-8235-57555D08085C}" type="sibTrans" cxnId="{8C4CD19F-2590-4C4E-BC19-583262BC6538}">
      <dgm:prSet/>
      <dgm:spPr/>
      <dgm:t>
        <a:bodyPr/>
        <a:lstStyle/>
        <a:p>
          <a:endParaRPr lang="cs-CZ"/>
        </a:p>
      </dgm:t>
    </dgm:pt>
    <dgm:pt modelId="{24695F0C-A2C7-4CDB-907E-09142ED193AD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cs-CZ" sz="2800" b="1" dirty="0" smtClean="0">
              <a:latin typeface="Comic Sans MS" panose="030F0702030302020204" pitchFamily="66" charset="0"/>
            </a:rPr>
            <a:t>Požární voda</a:t>
          </a:r>
          <a:endParaRPr lang="cs-CZ" sz="2800" b="1" dirty="0">
            <a:latin typeface="Comic Sans MS" panose="030F0702030302020204" pitchFamily="66" charset="0"/>
          </a:endParaRPr>
        </a:p>
      </dgm:t>
    </dgm:pt>
    <dgm:pt modelId="{CF65B64E-2D1D-4792-9820-38F6E0F466BE}" type="parTrans" cxnId="{1359A8C9-81DC-4839-99CD-3669874F8AC1}">
      <dgm:prSet/>
      <dgm:spPr/>
      <dgm:t>
        <a:bodyPr/>
        <a:lstStyle/>
        <a:p>
          <a:endParaRPr lang="cs-CZ"/>
        </a:p>
      </dgm:t>
    </dgm:pt>
    <dgm:pt modelId="{67C11F6E-469C-42D0-B32F-7EE0D73769D0}" type="sibTrans" cxnId="{1359A8C9-81DC-4839-99CD-3669874F8AC1}">
      <dgm:prSet/>
      <dgm:spPr/>
      <dgm:t>
        <a:bodyPr/>
        <a:lstStyle/>
        <a:p>
          <a:endParaRPr lang="cs-CZ"/>
        </a:p>
      </dgm:t>
    </dgm:pt>
    <dgm:pt modelId="{A0EF4407-F983-424A-B1DA-A82D5AA174F3}">
      <dgm:prSet phldrT="[Text]" custT="1"/>
      <dgm:spPr>
        <a:solidFill>
          <a:srgbClr val="FFFF00"/>
        </a:solidFill>
      </dgm:spPr>
      <dgm:t>
        <a:bodyPr/>
        <a:lstStyle/>
        <a:p>
          <a:r>
            <a:rPr lang="cs-CZ" sz="4000" b="1" dirty="0" smtClean="0">
              <a:solidFill>
                <a:sysClr val="windowText" lastClr="000000"/>
              </a:solidFill>
              <a:latin typeface="Comic Sans MS" panose="030F0702030302020204" pitchFamily="66" charset="0"/>
            </a:rPr>
            <a:t>Zdroje požární vody</a:t>
          </a:r>
          <a:endParaRPr lang="cs-CZ" sz="4000" b="1" dirty="0">
            <a:solidFill>
              <a:sysClr val="windowText" lastClr="000000"/>
            </a:solidFill>
            <a:latin typeface="Comic Sans MS" panose="030F0702030302020204" pitchFamily="66" charset="0"/>
          </a:endParaRPr>
        </a:p>
      </dgm:t>
    </dgm:pt>
    <dgm:pt modelId="{64AA65F5-E621-426D-8D33-BF2DAA3E684B}" type="parTrans" cxnId="{887288DD-34FA-449A-BA2E-22FE262C2925}">
      <dgm:prSet/>
      <dgm:spPr/>
      <dgm:t>
        <a:bodyPr/>
        <a:lstStyle/>
        <a:p>
          <a:endParaRPr lang="cs-CZ"/>
        </a:p>
      </dgm:t>
    </dgm:pt>
    <dgm:pt modelId="{325E3E2D-6AEC-4707-BF82-CD8D328F531E}" type="sibTrans" cxnId="{887288DD-34FA-449A-BA2E-22FE262C2925}">
      <dgm:prSet/>
      <dgm:spPr/>
      <dgm:t>
        <a:bodyPr/>
        <a:lstStyle/>
        <a:p>
          <a:endParaRPr lang="cs-CZ"/>
        </a:p>
      </dgm:t>
    </dgm:pt>
    <dgm:pt modelId="{582110C5-9383-487C-95E4-1F580A9DF7AB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cs-CZ" sz="2800" b="1" dirty="0" smtClean="0">
              <a:latin typeface="Comic Sans MS" panose="030F0702030302020204" pitchFamily="66" charset="0"/>
            </a:rPr>
            <a:t>Přirozené</a:t>
          </a:r>
          <a:endParaRPr lang="cs-CZ" sz="2800" b="1" dirty="0">
            <a:latin typeface="Comic Sans MS" panose="030F0702030302020204" pitchFamily="66" charset="0"/>
          </a:endParaRPr>
        </a:p>
      </dgm:t>
    </dgm:pt>
    <dgm:pt modelId="{C717E1C5-E1D2-4FD7-BD3C-C35D947B9E6D}" type="parTrans" cxnId="{0A36C260-3507-41EB-8056-4871D445675E}">
      <dgm:prSet/>
      <dgm:spPr/>
      <dgm:t>
        <a:bodyPr/>
        <a:lstStyle/>
        <a:p>
          <a:endParaRPr lang="cs-CZ"/>
        </a:p>
      </dgm:t>
    </dgm:pt>
    <dgm:pt modelId="{612E8B79-5B20-4B0C-A75F-21D8C4648C49}" type="sibTrans" cxnId="{0A36C260-3507-41EB-8056-4871D445675E}">
      <dgm:prSet/>
      <dgm:spPr/>
      <dgm:t>
        <a:bodyPr/>
        <a:lstStyle/>
        <a:p>
          <a:endParaRPr lang="cs-CZ"/>
        </a:p>
      </dgm:t>
    </dgm:pt>
    <dgm:pt modelId="{2F868C2D-DBB7-4DEE-A89C-0935D01C1802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cs-CZ" sz="2800" b="1" smtClean="0">
              <a:latin typeface="Comic Sans MS" panose="030F0702030302020204" pitchFamily="66" charset="0"/>
            </a:rPr>
            <a:t>Umělé </a:t>
          </a:r>
          <a:endParaRPr lang="cs-CZ" sz="2800" b="1" dirty="0">
            <a:latin typeface="Comic Sans MS" panose="030F0702030302020204" pitchFamily="66" charset="0"/>
          </a:endParaRPr>
        </a:p>
      </dgm:t>
    </dgm:pt>
    <dgm:pt modelId="{651EFC00-6A80-4522-B1C1-D2B0FB16479A}" type="parTrans" cxnId="{95F80DB6-F258-422D-85DD-DC4C2D7D84EE}">
      <dgm:prSet/>
      <dgm:spPr/>
      <dgm:t>
        <a:bodyPr/>
        <a:lstStyle/>
        <a:p>
          <a:endParaRPr lang="cs-CZ"/>
        </a:p>
      </dgm:t>
    </dgm:pt>
    <dgm:pt modelId="{5062A8CE-C9CB-41C8-8743-29768EC1A691}" type="sibTrans" cxnId="{95F80DB6-F258-422D-85DD-DC4C2D7D84EE}">
      <dgm:prSet/>
      <dgm:spPr/>
      <dgm:t>
        <a:bodyPr/>
        <a:lstStyle/>
        <a:p>
          <a:endParaRPr lang="cs-CZ"/>
        </a:p>
      </dgm:t>
    </dgm:pt>
    <dgm:pt modelId="{1CB7E7A4-D653-4020-826B-BBC96F573AD7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cs-CZ" sz="2800" b="1" dirty="0" smtClean="0">
              <a:latin typeface="Comic Sans MS" panose="030F0702030302020204" pitchFamily="66" charset="0"/>
            </a:rPr>
            <a:t>Zdroje požární vody</a:t>
          </a:r>
          <a:endParaRPr lang="cs-CZ" sz="2800" b="1" dirty="0">
            <a:latin typeface="Comic Sans MS" panose="030F0702030302020204" pitchFamily="66" charset="0"/>
          </a:endParaRPr>
        </a:p>
      </dgm:t>
    </dgm:pt>
    <dgm:pt modelId="{087289B5-499A-4897-BF6A-90BBC214F128}" type="parTrans" cxnId="{DD0F339A-F818-4D01-8E92-64D98633BF87}">
      <dgm:prSet/>
      <dgm:spPr/>
      <dgm:t>
        <a:bodyPr/>
        <a:lstStyle/>
        <a:p>
          <a:endParaRPr lang="cs-CZ"/>
        </a:p>
      </dgm:t>
    </dgm:pt>
    <dgm:pt modelId="{33F522C3-1306-409F-A9B2-7B9E78EDF0C8}" type="sibTrans" cxnId="{DD0F339A-F818-4D01-8E92-64D98633BF87}">
      <dgm:prSet/>
      <dgm:spPr/>
      <dgm:t>
        <a:bodyPr/>
        <a:lstStyle/>
        <a:p>
          <a:endParaRPr lang="cs-CZ"/>
        </a:p>
      </dgm:t>
    </dgm:pt>
    <dgm:pt modelId="{EB1DE6E0-5000-48E3-B14D-902097F7D89D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cs-CZ" sz="2800" b="1" dirty="0" smtClean="0">
              <a:latin typeface="Comic Sans MS" panose="030F0702030302020204" pitchFamily="66" charset="0"/>
            </a:rPr>
            <a:t>Víceúčelové </a:t>
          </a:r>
          <a:endParaRPr lang="cs-CZ" sz="2800" b="1" dirty="0">
            <a:latin typeface="Comic Sans MS" panose="030F0702030302020204" pitchFamily="66" charset="0"/>
          </a:endParaRPr>
        </a:p>
      </dgm:t>
    </dgm:pt>
    <dgm:pt modelId="{56155219-0F85-4D7B-9FDC-AFB26B499C76}" type="parTrans" cxnId="{B710AF7F-C900-4FBB-B152-610828B6FD41}">
      <dgm:prSet/>
      <dgm:spPr/>
      <dgm:t>
        <a:bodyPr/>
        <a:lstStyle/>
        <a:p>
          <a:endParaRPr lang="cs-CZ"/>
        </a:p>
      </dgm:t>
    </dgm:pt>
    <dgm:pt modelId="{F69C230A-573A-4E43-AE95-B7E0F2045FC8}" type="sibTrans" cxnId="{B710AF7F-C900-4FBB-B152-610828B6FD41}">
      <dgm:prSet/>
      <dgm:spPr/>
      <dgm:t>
        <a:bodyPr/>
        <a:lstStyle/>
        <a:p>
          <a:endParaRPr lang="cs-CZ"/>
        </a:p>
      </dgm:t>
    </dgm:pt>
    <dgm:pt modelId="{25F0208F-5B9A-46AA-B9AE-6146FC0E4E25}" type="pres">
      <dgm:prSet presAssocID="{A5800FCA-5403-4CA5-8440-6BDFD59285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D8B1295-A7EE-473D-89EE-B46A43C5F89F}" type="pres">
      <dgm:prSet presAssocID="{A0EF4407-F983-424A-B1DA-A82D5AA174F3}" presName="boxAndChildren" presStyleCnt="0"/>
      <dgm:spPr/>
      <dgm:t>
        <a:bodyPr/>
        <a:lstStyle/>
        <a:p>
          <a:endParaRPr lang="cs-CZ"/>
        </a:p>
      </dgm:t>
    </dgm:pt>
    <dgm:pt modelId="{D35B0FDE-AA82-461E-8DF0-4654158A74B2}" type="pres">
      <dgm:prSet presAssocID="{A0EF4407-F983-424A-B1DA-A82D5AA174F3}" presName="parentTextBox" presStyleLbl="node1" presStyleIdx="0" presStyleCnt="2"/>
      <dgm:spPr/>
      <dgm:t>
        <a:bodyPr/>
        <a:lstStyle/>
        <a:p>
          <a:endParaRPr lang="cs-CZ"/>
        </a:p>
      </dgm:t>
    </dgm:pt>
    <dgm:pt modelId="{A4BD2614-83F4-464C-BCA1-B2E7972C8474}" type="pres">
      <dgm:prSet presAssocID="{A0EF4407-F983-424A-B1DA-A82D5AA174F3}" presName="entireBox" presStyleLbl="node1" presStyleIdx="0" presStyleCnt="2"/>
      <dgm:spPr/>
      <dgm:t>
        <a:bodyPr/>
        <a:lstStyle/>
        <a:p>
          <a:endParaRPr lang="cs-CZ"/>
        </a:p>
      </dgm:t>
    </dgm:pt>
    <dgm:pt modelId="{AEC2AEC9-045F-4403-85CB-9CF35F1D5DD4}" type="pres">
      <dgm:prSet presAssocID="{A0EF4407-F983-424A-B1DA-A82D5AA174F3}" presName="descendantBox" presStyleCnt="0"/>
      <dgm:spPr/>
      <dgm:t>
        <a:bodyPr/>
        <a:lstStyle/>
        <a:p>
          <a:endParaRPr lang="cs-CZ"/>
        </a:p>
      </dgm:t>
    </dgm:pt>
    <dgm:pt modelId="{B7F746B3-CF79-4E9A-ABBA-323CDAE65CAA}" type="pres">
      <dgm:prSet presAssocID="{582110C5-9383-487C-95E4-1F580A9DF7AB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AB460E-43FE-439E-8C41-C6834D325BF5}" type="pres">
      <dgm:prSet presAssocID="{2F868C2D-DBB7-4DEE-A89C-0935D01C1802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E59B73-D5A5-4504-AF14-5E7AA2353529}" type="pres">
      <dgm:prSet presAssocID="{EB1DE6E0-5000-48E3-B14D-902097F7D89D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790599-0003-40C4-8878-F683D3968684}" type="pres">
      <dgm:prSet presAssocID="{1166070C-DA32-49C1-8235-57555D08085C}" presName="sp" presStyleCnt="0"/>
      <dgm:spPr/>
      <dgm:t>
        <a:bodyPr/>
        <a:lstStyle/>
        <a:p>
          <a:endParaRPr lang="cs-CZ"/>
        </a:p>
      </dgm:t>
    </dgm:pt>
    <dgm:pt modelId="{EE4E3CA7-BFF9-4ECA-ABC0-BF546BD5660B}" type="pres">
      <dgm:prSet presAssocID="{9A7691DD-0437-41E7-9719-7811B557AAFD}" presName="arrowAndChildren" presStyleCnt="0"/>
      <dgm:spPr/>
      <dgm:t>
        <a:bodyPr/>
        <a:lstStyle/>
        <a:p>
          <a:endParaRPr lang="cs-CZ"/>
        </a:p>
      </dgm:t>
    </dgm:pt>
    <dgm:pt modelId="{13F7AA56-F3B4-48DA-808E-0385F0A423CA}" type="pres">
      <dgm:prSet presAssocID="{9A7691DD-0437-41E7-9719-7811B557AAFD}" presName="parentTextArrow" presStyleLbl="node1" presStyleIdx="0" presStyleCnt="2"/>
      <dgm:spPr/>
      <dgm:t>
        <a:bodyPr/>
        <a:lstStyle/>
        <a:p>
          <a:endParaRPr lang="cs-CZ"/>
        </a:p>
      </dgm:t>
    </dgm:pt>
    <dgm:pt modelId="{17FB0546-C35D-4EDE-AE55-10D85719A61B}" type="pres">
      <dgm:prSet presAssocID="{9A7691DD-0437-41E7-9719-7811B557AAFD}" presName="arrow" presStyleLbl="node1" presStyleIdx="1" presStyleCnt="2"/>
      <dgm:spPr/>
      <dgm:t>
        <a:bodyPr/>
        <a:lstStyle/>
        <a:p>
          <a:endParaRPr lang="cs-CZ"/>
        </a:p>
      </dgm:t>
    </dgm:pt>
    <dgm:pt modelId="{57636FC6-147F-4D01-95E7-C862C623FC44}" type="pres">
      <dgm:prSet presAssocID="{9A7691DD-0437-41E7-9719-7811B557AAFD}" presName="descendantArrow" presStyleCnt="0"/>
      <dgm:spPr/>
      <dgm:t>
        <a:bodyPr/>
        <a:lstStyle/>
        <a:p>
          <a:endParaRPr lang="cs-CZ"/>
        </a:p>
      </dgm:t>
    </dgm:pt>
    <dgm:pt modelId="{B8D44ED1-9418-4325-B736-B6A251FFBA4F}" type="pres">
      <dgm:prSet presAssocID="{24695F0C-A2C7-4CDB-907E-09142ED193AD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4F96C8-01B1-4EEB-98EE-C49160DF03AF}" type="pres">
      <dgm:prSet presAssocID="{1CB7E7A4-D653-4020-826B-BBC96F573AD7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C4CD19F-2590-4C4E-BC19-583262BC6538}" srcId="{A5800FCA-5403-4CA5-8440-6BDFD5928561}" destId="{9A7691DD-0437-41E7-9719-7811B557AAFD}" srcOrd="0" destOrd="0" parTransId="{712517E7-34A6-42A0-A5BF-D5BD86E5AE5B}" sibTransId="{1166070C-DA32-49C1-8235-57555D08085C}"/>
    <dgm:cxn modelId="{A2181E0E-97B1-4903-B5D1-7A1FC424773D}" type="presOf" srcId="{9A7691DD-0437-41E7-9719-7811B557AAFD}" destId="{17FB0546-C35D-4EDE-AE55-10D85719A61B}" srcOrd="1" destOrd="0" presId="urn:microsoft.com/office/officeart/2005/8/layout/process4"/>
    <dgm:cxn modelId="{887288DD-34FA-449A-BA2E-22FE262C2925}" srcId="{A5800FCA-5403-4CA5-8440-6BDFD5928561}" destId="{A0EF4407-F983-424A-B1DA-A82D5AA174F3}" srcOrd="1" destOrd="0" parTransId="{64AA65F5-E621-426D-8D33-BF2DAA3E684B}" sibTransId="{325E3E2D-6AEC-4707-BF82-CD8D328F531E}"/>
    <dgm:cxn modelId="{A2812C11-54E0-47FF-80A2-0E80D338B850}" type="presOf" srcId="{EB1DE6E0-5000-48E3-B14D-902097F7D89D}" destId="{A7E59B73-D5A5-4504-AF14-5E7AA2353529}" srcOrd="0" destOrd="0" presId="urn:microsoft.com/office/officeart/2005/8/layout/process4"/>
    <dgm:cxn modelId="{4F34BD7B-EA42-472E-A1C4-314354ABF62D}" type="presOf" srcId="{1CB7E7A4-D653-4020-826B-BBC96F573AD7}" destId="{794F96C8-01B1-4EEB-98EE-C49160DF03AF}" srcOrd="0" destOrd="0" presId="urn:microsoft.com/office/officeart/2005/8/layout/process4"/>
    <dgm:cxn modelId="{B710AF7F-C900-4FBB-B152-610828B6FD41}" srcId="{A0EF4407-F983-424A-B1DA-A82D5AA174F3}" destId="{EB1DE6E0-5000-48E3-B14D-902097F7D89D}" srcOrd="2" destOrd="0" parTransId="{56155219-0F85-4D7B-9FDC-AFB26B499C76}" sibTransId="{F69C230A-573A-4E43-AE95-B7E0F2045FC8}"/>
    <dgm:cxn modelId="{81A77F9C-C1BC-4594-8254-798C668F2322}" type="presOf" srcId="{24695F0C-A2C7-4CDB-907E-09142ED193AD}" destId="{B8D44ED1-9418-4325-B736-B6A251FFBA4F}" srcOrd="0" destOrd="0" presId="urn:microsoft.com/office/officeart/2005/8/layout/process4"/>
    <dgm:cxn modelId="{6ADE7374-AD5A-4B6B-BA5E-72C5859E23B9}" type="presOf" srcId="{582110C5-9383-487C-95E4-1F580A9DF7AB}" destId="{B7F746B3-CF79-4E9A-ABBA-323CDAE65CAA}" srcOrd="0" destOrd="0" presId="urn:microsoft.com/office/officeart/2005/8/layout/process4"/>
    <dgm:cxn modelId="{0A36C260-3507-41EB-8056-4871D445675E}" srcId="{A0EF4407-F983-424A-B1DA-A82D5AA174F3}" destId="{582110C5-9383-487C-95E4-1F580A9DF7AB}" srcOrd="0" destOrd="0" parTransId="{C717E1C5-E1D2-4FD7-BD3C-C35D947B9E6D}" sibTransId="{612E8B79-5B20-4B0C-A75F-21D8C4648C49}"/>
    <dgm:cxn modelId="{DD0F339A-F818-4D01-8E92-64D98633BF87}" srcId="{9A7691DD-0437-41E7-9719-7811B557AAFD}" destId="{1CB7E7A4-D653-4020-826B-BBC96F573AD7}" srcOrd="1" destOrd="0" parTransId="{087289B5-499A-4897-BF6A-90BBC214F128}" sibTransId="{33F522C3-1306-409F-A9B2-7B9E78EDF0C8}"/>
    <dgm:cxn modelId="{46EFF927-666A-4A73-BF58-9A526104FF7A}" type="presOf" srcId="{A0EF4407-F983-424A-B1DA-A82D5AA174F3}" destId="{A4BD2614-83F4-464C-BCA1-B2E7972C8474}" srcOrd="1" destOrd="0" presId="urn:microsoft.com/office/officeart/2005/8/layout/process4"/>
    <dgm:cxn modelId="{1359A8C9-81DC-4839-99CD-3669874F8AC1}" srcId="{9A7691DD-0437-41E7-9719-7811B557AAFD}" destId="{24695F0C-A2C7-4CDB-907E-09142ED193AD}" srcOrd="0" destOrd="0" parTransId="{CF65B64E-2D1D-4792-9820-38F6E0F466BE}" sibTransId="{67C11F6E-469C-42D0-B32F-7EE0D73769D0}"/>
    <dgm:cxn modelId="{CF3E59EE-2C1A-463C-9935-6BFE6A52E2DE}" type="presOf" srcId="{A0EF4407-F983-424A-B1DA-A82D5AA174F3}" destId="{D35B0FDE-AA82-461E-8DF0-4654158A74B2}" srcOrd="0" destOrd="0" presId="urn:microsoft.com/office/officeart/2005/8/layout/process4"/>
    <dgm:cxn modelId="{3C410BB9-9116-49C1-8C57-FB33355E67E1}" type="presOf" srcId="{A5800FCA-5403-4CA5-8440-6BDFD5928561}" destId="{25F0208F-5B9A-46AA-B9AE-6146FC0E4E25}" srcOrd="0" destOrd="0" presId="urn:microsoft.com/office/officeart/2005/8/layout/process4"/>
    <dgm:cxn modelId="{FB41DAC1-3BD4-4CD7-9F8A-6C5E7E9BB22F}" type="presOf" srcId="{9A7691DD-0437-41E7-9719-7811B557AAFD}" destId="{13F7AA56-F3B4-48DA-808E-0385F0A423CA}" srcOrd="0" destOrd="0" presId="urn:microsoft.com/office/officeart/2005/8/layout/process4"/>
    <dgm:cxn modelId="{AC2C2DA9-4BF3-42F5-940A-7FE9C07F6824}" type="presOf" srcId="{2F868C2D-DBB7-4DEE-A89C-0935D01C1802}" destId="{4FAB460E-43FE-439E-8C41-C6834D325BF5}" srcOrd="0" destOrd="0" presId="urn:microsoft.com/office/officeart/2005/8/layout/process4"/>
    <dgm:cxn modelId="{95F80DB6-F258-422D-85DD-DC4C2D7D84EE}" srcId="{A0EF4407-F983-424A-B1DA-A82D5AA174F3}" destId="{2F868C2D-DBB7-4DEE-A89C-0935D01C1802}" srcOrd="1" destOrd="0" parTransId="{651EFC00-6A80-4522-B1C1-D2B0FB16479A}" sibTransId="{5062A8CE-C9CB-41C8-8743-29768EC1A691}"/>
    <dgm:cxn modelId="{B971F7A5-8776-46DD-89F4-C04C3606719C}" type="presParOf" srcId="{25F0208F-5B9A-46AA-B9AE-6146FC0E4E25}" destId="{7D8B1295-A7EE-473D-89EE-B46A43C5F89F}" srcOrd="0" destOrd="0" presId="urn:microsoft.com/office/officeart/2005/8/layout/process4"/>
    <dgm:cxn modelId="{4200744C-B38A-4B71-8B56-05BB3CFFA9BA}" type="presParOf" srcId="{7D8B1295-A7EE-473D-89EE-B46A43C5F89F}" destId="{D35B0FDE-AA82-461E-8DF0-4654158A74B2}" srcOrd="0" destOrd="0" presId="urn:microsoft.com/office/officeart/2005/8/layout/process4"/>
    <dgm:cxn modelId="{D73A8714-E1B7-4055-B843-A65A0C21CE77}" type="presParOf" srcId="{7D8B1295-A7EE-473D-89EE-B46A43C5F89F}" destId="{A4BD2614-83F4-464C-BCA1-B2E7972C8474}" srcOrd="1" destOrd="0" presId="urn:microsoft.com/office/officeart/2005/8/layout/process4"/>
    <dgm:cxn modelId="{E8DB1EA9-B48E-4B21-B549-628CAA73EFDA}" type="presParOf" srcId="{7D8B1295-A7EE-473D-89EE-B46A43C5F89F}" destId="{AEC2AEC9-045F-4403-85CB-9CF35F1D5DD4}" srcOrd="2" destOrd="0" presId="urn:microsoft.com/office/officeart/2005/8/layout/process4"/>
    <dgm:cxn modelId="{BB20E9EE-204D-4B4B-ADC3-DD7474799817}" type="presParOf" srcId="{AEC2AEC9-045F-4403-85CB-9CF35F1D5DD4}" destId="{B7F746B3-CF79-4E9A-ABBA-323CDAE65CAA}" srcOrd="0" destOrd="0" presId="urn:microsoft.com/office/officeart/2005/8/layout/process4"/>
    <dgm:cxn modelId="{3BC914C0-2EF0-4A66-8BC3-17D569916750}" type="presParOf" srcId="{AEC2AEC9-045F-4403-85CB-9CF35F1D5DD4}" destId="{4FAB460E-43FE-439E-8C41-C6834D325BF5}" srcOrd="1" destOrd="0" presId="urn:microsoft.com/office/officeart/2005/8/layout/process4"/>
    <dgm:cxn modelId="{99275879-A03C-415D-9344-E3E77A1EC08A}" type="presParOf" srcId="{AEC2AEC9-045F-4403-85CB-9CF35F1D5DD4}" destId="{A7E59B73-D5A5-4504-AF14-5E7AA2353529}" srcOrd="2" destOrd="0" presId="urn:microsoft.com/office/officeart/2005/8/layout/process4"/>
    <dgm:cxn modelId="{9FE8B168-D39E-4D13-BBA8-B0A882FC0EE4}" type="presParOf" srcId="{25F0208F-5B9A-46AA-B9AE-6146FC0E4E25}" destId="{30790599-0003-40C4-8878-F683D3968684}" srcOrd="1" destOrd="0" presId="urn:microsoft.com/office/officeart/2005/8/layout/process4"/>
    <dgm:cxn modelId="{FC7CDBB7-C7C3-412F-BFB0-465A0A9EEEFE}" type="presParOf" srcId="{25F0208F-5B9A-46AA-B9AE-6146FC0E4E25}" destId="{EE4E3CA7-BFF9-4ECA-ABC0-BF546BD5660B}" srcOrd="2" destOrd="0" presId="urn:microsoft.com/office/officeart/2005/8/layout/process4"/>
    <dgm:cxn modelId="{88B54C2D-B5BD-4D4D-A9A1-3CA435A403CD}" type="presParOf" srcId="{EE4E3CA7-BFF9-4ECA-ABC0-BF546BD5660B}" destId="{13F7AA56-F3B4-48DA-808E-0385F0A423CA}" srcOrd="0" destOrd="0" presId="urn:microsoft.com/office/officeart/2005/8/layout/process4"/>
    <dgm:cxn modelId="{F7913F86-3511-4D66-8888-67343AC757F0}" type="presParOf" srcId="{EE4E3CA7-BFF9-4ECA-ABC0-BF546BD5660B}" destId="{17FB0546-C35D-4EDE-AE55-10D85719A61B}" srcOrd="1" destOrd="0" presId="urn:microsoft.com/office/officeart/2005/8/layout/process4"/>
    <dgm:cxn modelId="{927B21BF-4141-40AE-BBA6-2E0095CDC985}" type="presParOf" srcId="{EE4E3CA7-BFF9-4ECA-ABC0-BF546BD5660B}" destId="{57636FC6-147F-4D01-95E7-C862C623FC44}" srcOrd="2" destOrd="0" presId="urn:microsoft.com/office/officeart/2005/8/layout/process4"/>
    <dgm:cxn modelId="{9C3A2557-24E4-4098-973E-C64C87305734}" type="presParOf" srcId="{57636FC6-147F-4D01-95E7-C862C623FC44}" destId="{B8D44ED1-9418-4325-B736-B6A251FFBA4F}" srcOrd="0" destOrd="0" presId="urn:microsoft.com/office/officeart/2005/8/layout/process4"/>
    <dgm:cxn modelId="{00A4D57D-4E8D-455F-9294-8EDE8AB4504D}" type="presParOf" srcId="{57636FC6-147F-4D01-95E7-C862C623FC44}" destId="{794F96C8-01B1-4EEB-98EE-C49160DF03A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00FCA-5403-4CA5-8440-6BDFD5928561}" type="doc">
      <dgm:prSet loTypeId="urn:microsoft.com/office/officeart/2009/3/layout/SnapshotPicture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9A7691DD-0437-41E7-9719-7811B557AAFD}">
      <dgm:prSet phldrT="[Text]" custT="1"/>
      <dgm:spPr/>
      <dgm:t>
        <a:bodyPr/>
        <a:lstStyle/>
        <a:p>
          <a:pPr algn="r"/>
          <a:endParaRPr lang="cs-CZ" sz="3600" b="1" dirty="0">
            <a:solidFill>
              <a:srgbClr val="FFFF00"/>
            </a:solidFill>
            <a:latin typeface="Comic Sans MS" panose="030F0702030302020204" pitchFamily="66" charset="0"/>
          </a:endParaRPr>
        </a:p>
      </dgm:t>
    </dgm:pt>
    <dgm:pt modelId="{712517E7-34A6-42A0-A5BF-D5BD86E5AE5B}" type="parTrans" cxnId="{8C4CD19F-2590-4C4E-BC19-583262BC6538}">
      <dgm:prSet/>
      <dgm:spPr/>
      <dgm:t>
        <a:bodyPr/>
        <a:lstStyle/>
        <a:p>
          <a:endParaRPr lang="cs-CZ"/>
        </a:p>
      </dgm:t>
    </dgm:pt>
    <dgm:pt modelId="{1166070C-DA32-49C1-8235-57555D08085C}" type="sibTrans" cxnId="{8C4CD19F-2590-4C4E-BC19-583262BC6538}">
      <dgm:prSet/>
      <dgm:spPr/>
      <dgm:t>
        <a:bodyPr/>
        <a:lstStyle/>
        <a:p>
          <a:endParaRPr lang="cs-CZ"/>
        </a:p>
      </dgm:t>
    </dgm:pt>
    <dgm:pt modelId="{24695F0C-A2C7-4CDB-907E-09142ED193AD}">
      <dgm:prSet phldrT="[Text]" custT="1"/>
      <dgm:spPr/>
      <dgm:t>
        <a:bodyPr/>
        <a:lstStyle/>
        <a:p>
          <a:r>
            <a:rPr lang="cs-CZ" sz="3600" b="1" dirty="0" smtClean="0">
              <a:solidFill>
                <a:srgbClr val="FFFF00"/>
              </a:solidFill>
              <a:latin typeface="Comic Sans MS" panose="030F0702030302020204" pitchFamily="66" charset="0"/>
            </a:rPr>
            <a:t>Požární voda je </a:t>
          </a:r>
          <a:r>
            <a:rPr lang="cs-CZ" sz="3600" b="1" i="0" dirty="0" smtClean="0">
              <a:solidFill>
                <a:srgbClr val="FFFF00"/>
              </a:solidFill>
              <a:latin typeface="Comic Sans MS" panose="030F0702030302020204" pitchFamily="66" charset="0"/>
            </a:rPr>
            <a:t>voda používaná </a:t>
          </a:r>
        </a:p>
        <a:p>
          <a:r>
            <a:rPr lang="cs-CZ" sz="3600" b="1" i="0" dirty="0" smtClean="0">
              <a:solidFill>
                <a:srgbClr val="FFFF00"/>
              </a:solidFill>
              <a:latin typeface="Comic Sans MS" panose="030F0702030302020204" pitchFamily="66" charset="0"/>
            </a:rPr>
            <a:t>k hašení požáru.</a:t>
          </a:r>
          <a:endParaRPr lang="cs-CZ" sz="3600" b="1" dirty="0">
            <a:solidFill>
              <a:srgbClr val="FFFF00"/>
            </a:solidFill>
            <a:latin typeface="Comic Sans MS" panose="030F0702030302020204" pitchFamily="66" charset="0"/>
          </a:endParaRPr>
        </a:p>
      </dgm:t>
    </dgm:pt>
    <dgm:pt modelId="{CF65B64E-2D1D-4792-9820-38F6E0F466BE}" type="parTrans" cxnId="{1359A8C9-81DC-4839-99CD-3669874F8AC1}">
      <dgm:prSet/>
      <dgm:spPr/>
      <dgm:t>
        <a:bodyPr/>
        <a:lstStyle/>
        <a:p>
          <a:endParaRPr lang="cs-CZ"/>
        </a:p>
      </dgm:t>
    </dgm:pt>
    <dgm:pt modelId="{67C11F6E-469C-42D0-B32F-7EE0D73769D0}" type="sibTrans" cxnId="{1359A8C9-81DC-4839-99CD-3669874F8AC1}">
      <dgm:prSet/>
      <dgm:spPr/>
      <dgm:t>
        <a:bodyPr/>
        <a:lstStyle/>
        <a:p>
          <a:endParaRPr lang="cs-CZ"/>
        </a:p>
      </dgm:t>
    </dgm:pt>
    <dgm:pt modelId="{E8355B67-FBA6-4BC1-97EB-638F980F6CFB}" type="pres">
      <dgm:prSet presAssocID="{A5800FCA-5403-4CA5-8440-6BDFD592856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A24658A-FAC5-4928-A54C-9FACC1BCA941}" type="pres">
      <dgm:prSet presAssocID="{9A7691DD-0437-41E7-9719-7811B557AAFD}" presName="composite" presStyleCnt="0"/>
      <dgm:spPr/>
    </dgm:pt>
    <dgm:pt modelId="{65169AE9-2FC4-4DAB-BA90-B2E7CB3882EA}" type="pres">
      <dgm:prSet presAssocID="{9A7691DD-0437-41E7-9719-7811B557AAFD}" presName="ParentAccentShape" presStyleLbl="trBgShp" presStyleIdx="0" presStyleCnt="2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471422FA-DCD5-47F6-B3C0-8E9DC60DADE7}" type="pres">
      <dgm:prSet presAssocID="{9A7691DD-0437-41E7-9719-7811B557AAFD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A031DE-07EF-4D50-8076-48FBB8AFB8E3}" type="pres">
      <dgm:prSet presAssocID="{9A7691DD-0437-41E7-9719-7811B557AAFD}" presName="ChildText" presStyleLbl="revTx" presStyleIdx="1" presStyleCnt="2" custScaleX="162183" custLinFactNeighborX="37588" custLinFactNeighborY="-217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F7223E7-632A-4284-B53E-0EBEF404BB58}" type="pres">
      <dgm:prSet presAssocID="{9A7691DD-0437-41E7-9719-7811B557AAFD}" presName="ChildAccentShape" presStyleLbl="trBgShp" presStyleIdx="1" presStyleCnt="2" custLinFactX="300000" custLinFactNeighborX="385452" custLinFactNeighborY="-1305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FB6F13D7-63ED-4D28-9E78-F0256878E633}" type="pres">
      <dgm:prSet presAssocID="{9A7691DD-0437-41E7-9719-7811B557AAFD}" presName="Image" presStyleLbl="alignImgPlace1" presStyleIdx="0" presStyleCnt="1" custLinFactNeighborX="1330" custLinFactNeighborY="690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cs-CZ"/>
        </a:p>
      </dgm:t>
    </dgm:pt>
  </dgm:ptLst>
  <dgm:cxnLst>
    <dgm:cxn modelId="{B0D20D3F-5414-4F8B-985C-2230B79D8E50}" type="presOf" srcId="{9A7691DD-0437-41E7-9719-7811B557AAFD}" destId="{471422FA-DCD5-47F6-B3C0-8E9DC60DADE7}" srcOrd="0" destOrd="0" presId="urn:microsoft.com/office/officeart/2009/3/layout/SnapshotPictureList"/>
    <dgm:cxn modelId="{8C4CD19F-2590-4C4E-BC19-583262BC6538}" srcId="{A5800FCA-5403-4CA5-8440-6BDFD5928561}" destId="{9A7691DD-0437-41E7-9719-7811B557AAFD}" srcOrd="0" destOrd="0" parTransId="{712517E7-34A6-42A0-A5BF-D5BD86E5AE5B}" sibTransId="{1166070C-DA32-49C1-8235-57555D08085C}"/>
    <dgm:cxn modelId="{5F614E70-C0D2-4511-9020-B186730C257C}" type="presOf" srcId="{24695F0C-A2C7-4CDB-907E-09142ED193AD}" destId="{EFA031DE-07EF-4D50-8076-48FBB8AFB8E3}" srcOrd="0" destOrd="0" presId="urn:microsoft.com/office/officeart/2009/3/layout/SnapshotPictureList"/>
    <dgm:cxn modelId="{1359A8C9-81DC-4839-99CD-3669874F8AC1}" srcId="{9A7691DD-0437-41E7-9719-7811B557AAFD}" destId="{24695F0C-A2C7-4CDB-907E-09142ED193AD}" srcOrd="0" destOrd="0" parTransId="{CF65B64E-2D1D-4792-9820-38F6E0F466BE}" sibTransId="{67C11F6E-469C-42D0-B32F-7EE0D73769D0}"/>
    <dgm:cxn modelId="{7F4EF5D5-6892-4D8E-BEEB-45E11ED69736}" type="presOf" srcId="{A5800FCA-5403-4CA5-8440-6BDFD5928561}" destId="{E8355B67-FBA6-4BC1-97EB-638F980F6CFB}" srcOrd="0" destOrd="0" presId="urn:microsoft.com/office/officeart/2009/3/layout/SnapshotPictureList"/>
    <dgm:cxn modelId="{D4C2C722-7749-4AF4-AE35-8CD3CB36CBF3}" type="presParOf" srcId="{E8355B67-FBA6-4BC1-97EB-638F980F6CFB}" destId="{0A24658A-FAC5-4928-A54C-9FACC1BCA941}" srcOrd="0" destOrd="0" presId="urn:microsoft.com/office/officeart/2009/3/layout/SnapshotPictureList"/>
    <dgm:cxn modelId="{A4D5F5C0-2802-4138-B227-440B700457AF}" type="presParOf" srcId="{0A24658A-FAC5-4928-A54C-9FACC1BCA941}" destId="{65169AE9-2FC4-4DAB-BA90-B2E7CB3882EA}" srcOrd="0" destOrd="0" presId="urn:microsoft.com/office/officeart/2009/3/layout/SnapshotPictureList"/>
    <dgm:cxn modelId="{C3F95586-F013-4F78-90DB-A51511AA476B}" type="presParOf" srcId="{0A24658A-FAC5-4928-A54C-9FACC1BCA941}" destId="{471422FA-DCD5-47F6-B3C0-8E9DC60DADE7}" srcOrd="1" destOrd="0" presId="urn:microsoft.com/office/officeart/2009/3/layout/SnapshotPictureList"/>
    <dgm:cxn modelId="{479B8A7D-A004-46BD-8F97-F485DBC35D3E}" type="presParOf" srcId="{0A24658A-FAC5-4928-A54C-9FACC1BCA941}" destId="{EFA031DE-07EF-4D50-8076-48FBB8AFB8E3}" srcOrd="2" destOrd="0" presId="urn:microsoft.com/office/officeart/2009/3/layout/SnapshotPictureList"/>
    <dgm:cxn modelId="{E98BE9DC-A5AA-4D83-BF54-0A4D843363BF}" type="presParOf" srcId="{0A24658A-FAC5-4928-A54C-9FACC1BCA941}" destId="{7F7223E7-632A-4284-B53E-0EBEF404BB58}" srcOrd="3" destOrd="0" presId="urn:microsoft.com/office/officeart/2009/3/layout/SnapshotPictureList"/>
    <dgm:cxn modelId="{91950577-F3A4-494E-9599-B24CDF32FC2B}" type="presParOf" srcId="{0A24658A-FAC5-4928-A54C-9FACC1BCA941}" destId="{FB6F13D7-63ED-4D28-9E78-F0256878E63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832B1-AC6B-4E73-A3F5-5C83D96E9205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8013F661-3ECC-4660-B558-4C284A7CFBA6}">
      <dgm:prSet phldrT="[Text]"/>
      <dgm:spPr>
        <a:solidFill>
          <a:srgbClr val="FFFF00"/>
        </a:solidFill>
      </dgm:spPr>
      <dgm:t>
        <a:bodyPr/>
        <a:lstStyle/>
        <a:p>
          <a:r>
            <a:rPr lang="cs-CZ" b="1" i="0" dirty="0" smtClean="0">
              <a:latin typeface="Comic Sans MS" panose="030F0702030302020204" pitchFamily="66" charset="0"/>
            </a:rPr>
            <a:t>Zdroj, který poskytuje požární vodu.</a:t>
          </a:r>
          <a:endParaRPr lang="cs-CZ" b="1" dirty="0">
            <a:latin typeface="Comic Sans MS" panose="030F0702030302020204" pitchFamily="66" charset="0"/>
          </a:endParaRPr>
        </a:p>
      </dgm:t>
    </dgm:pt>
    <dgm:pt modelId="{A79B4024-FA8C-4252-BF9C-92438C0507DB}" type="parTrans" cxnId="{ED7220CB-B2FE-4AB2-B989-C7A5CAE11144}">
      <dgm:prSet/>
      <dgm:spPr/>
      <dgm:t>
        <a:bodyPr/>
        <a:lstStyle/>
        <a:p>
          <a:endParaRPr lang="cs-CZ"/>
        </a:p>
      </dgm:t>
    </dgm:pt>
    <dgm:pt modelId="{3865FC6B-3930-4FE9-A84A-05DCCCBD2DD1}" type="sibTrans" cxnId="{ED7220CB-B2FE-4AB2-B989-C7A5CAE11144}">
      <dgm:prSet/>
      <dgm:spPr/>
      <dgm:t>
        <a:bodyPr/>
        <a:lstStyle/>
        <a:p>
          <a:endParaRPr lang="cs-CZ"/>
        </a:p>
      </dgm:t>
    </dgm:pt>
    <dgm:pt modelId="{8222F4DF-BDA1-470A-8104-8C361939FFB0}" type="pres">
      <dgm:prSet presAssocID="{F7D832B1-AC6B-4E73-A3F5-5C83D96E92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9887BFB-BC9F-4EA2-8FB9-C97F8429F55C}" type="pres">
      <dgm:prSet presAssocID="{8013F661-3ECC-4660-B558-4C284A7CFBA6}" presName="composite" presStyleCnt="0"/>
      <dgm:spPr/>
    </dgm:pt>
    <dgm:pt modelId="{D18AA066-556D-41F8-81EA-BF4CF77AABE9}" type="pres">
      <dgm:prSet presAssocID="{8013F661-3ECC-4660-B558-4C284A7CFBA6}" presName="rect1" presStyleLbl="bgImgPlace1" presStyleIdx="0" presStyleCnt="1" custScaleX="136806" custScaleY="96381" custLinFactNeighborX="-383" custLinFactNeighborY="-586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85" r="489"/>
          </a:stretch>
        </a:blipFill>
      </dgm:spPr>
    </dgm:pt>
    <dgm:pt modelId="{98BDE1BF-A14F-4A8C-B330-5EDBCC400202}" type="pres">
      <dgm:prSet presAssocID="{8013F661-3ECC-4660-B558-4C284A7CFBA6}" presName="wedgeRectCallout1" presStyleLbl="node1" presStyleIdx="0" presStyleCnt="1" custScaleX="244281" custLinFactNeighborX="-3962" custLinFactNeighborY="56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5C2E571-71F4-406C-82FB-085B49DCB759}" type="presOf" srcId="{8013F661-3ECC-4660-B558-4C284A7CFBA6}" destId="{98BDE1BF-A14F-4A8C-B330-5EDBCC400202}" srcOrd="0" destOrd="0" presId="urn:microsoft.com/office/officeart/2008/layout/BendingPictureCaptionList"/>
    <dgm:cxn modelId="{3127BD64-97C0-4230-93B3-5A1C117993A2}" type="presOf" srcId="{F7D832B1-AC6B-4E73-A3F5-5C83D96E9205}" destId="{8222F4DF-BDA1-470A-8104-8C361939FFB0}" srcOrd="0" destOrd="0" presId="urn:microsoft.com/office/officeart/2008/layout/BendingPictureCaptionList"/>
    <dgm:cxn modelId="{ED7220CB-B2FE-4AB2-B989-C7A5CAE11144}" srcId="{F7D832B1-AC6B-4E73-A3F5-5C83D96E9205}" destId="{8013F661-3ECC-4660-B558-4C284A7CFBA6}" srcOrd="0" destOrd="0" parTransId="{A79B4024-FA8C-4252-BF9C-92438C0507DB}" sibTransId="{3865FC6B-3930-4FE9-A84A-05DCCCBD2DD1}"/>
    <dgm:cxn modelId="{8413EAB2-695D-422D-9A50-1C736EA10E27}" type="presParOf" srcId="{8222F4DF-BDA1-470A-8104-8C361939FFB0}" destId="{79887BFB-BC9F-4EA2-8FB9-C97F8429F55C}" srcOrd="0" destOrd="0" presId="urn:microsoft.com/office/officeart/2008/layout/BendingPictureCaptionList"/>
    <dgm:cxn modelId="{A955BCC4-7D25-4771-8D2C-12D261AACDF3}" type="presParOf" srcId="{79887BFB-BC9F-4EA2-8FB9-C97F8429F55C}" destId="{D18AA066-556D-41F8-81EA-BF4CF77AABE9}" srcOrd="0" destOrd="0" presId="urn:microsoft.com/office/officeart/2008/layout/BendingPictureCaptionList"/>
    <dgm:cxn modelId="{1429DFCA-EF01-44A6-BF0F-10CB68DA5D33}" type="presParOf" srcId="{79887BFB-BC9F-4EA2-8FB9-C97F8429F55C}" destId="{98BDE1BF-A14F-4A8C-B330-5EDBCC40020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B54857-D11C-45B9-A2F7-84582955EDC3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2AEE7D2-F204-4A7B-B43B-45D1C8145F93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/>
          </a:solidFill>
        </a:ln>
      </dgm:spPr>
      <dgm:t>
        <a:bodyPr/>
        <a:lstStyle/>
        <a:p>
          <a:r>
            <a:rPr lang="cs-CZ" b="1" i="0" dirty="0" smtClean="0">
              <a:solidFill>
                <a:schemeClr val="bg1"/>
              </a:solidFill>
              <a:latin typeface="Comic Sans MS" panose="030F0702030302020204" pitchFamily="66" charset="0"/>
            </a:rPr>
            <a:t>řeky</a:t>
          </a:r>
          <a:endParaRPr lang="cs-CZ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458A420B-B4BA-4372-AA59-4B54CD0B3E29}" type="parTrans" cxnId="{7C4B5317-70D1-4B15-82FC-669F69809991}">
      <dgm:prSet/>
      <dgm:spPr/>
      <dgm:t>
        <a:bodyPr/>
        <a:lstStyle/>
        <a:p>
          <a:endParaRPr lang="cs-CZ"/>
        </a:p>
      </dgm:t>
    </dgm:pt>
    <dgm:pt modelId="{40F90B61-CC30-4182-8D80-11A9BCE74520}" type="sibTrans" cxnId="{7C4B5317-70D1-4B15-82FC-669F69809991}">
      <dgm:prSet/>
      <dgm:spPr/>
      <dgm:t>
        <a:bodyPr/>
        <a:lstStyle/>
        <a:p>
          <a:endParaRPr lang="cs-CZ"/>
        </a:p>
      </dgm:t>
    </dgm:pt>
    <dgm:pt modelId="{21ADC424-4912-4A00-A704-637C9F899E9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/>
          </a:solidFill>
        </a:ln>
      </dgm:spPr>
      <dgm:t>
        <a:bodyPr/>
        <a:lstStyle/>
        <a:p>
          <a:r>
            <a:rPr lang="cs-CZ" b="1" i="0" dirty="0" smtClean="0">
              <a:solidFill>
                <a:schemeClr val="bg1"/>
              </a:solidFill>
              <a:latin typeface="Comic Sans MS" panose="030F0702030302020204" pitchFamily="66" charset="0"/>
            </a:rPr>
            <a:t>potoky</a:t>
          </a:r>
          <a:endParaRPr lang="cs-CZ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B6E692A0-E757-4875-B1D4-D273441CA418}" type="parTrans" cxnId="{3ACFE659-6FEE-421A-9EE7-900C9B33AFAB}">
      <dgm:prSet/>
      <dgm:spPr/>
      <dgm:t>
        <a:bodyPr/>
        <a:lstStyle/>
        <a:p>
          <a:endParaRPr lang="cs-CZ"/>
        </a:p>
      </dgm:t>
    </dgm:pt>
    <dgm:pt modelId="{A1C9BBD0-E697-4D7E-A134-E8A314F6E1B0}" type="sibTrans" cxnId="{3ACFE659-6FEE-421A-9EE7-900C9B33AFAB}">
      <dgm:prSet/>
      <dgm:spPr/>
      <dgm:t>
        <a:bodyPr/>
        <a:lstStyle/>
        <a:p>
          <a:endParaRPr lang="cs-CZ"/>
        </a:p>
      </dgm:t>
    </dgm:pt>
    <dgm:pt modelId="{1AF1942A-CA2F-41CA-B3D6-9C6F7F7F210F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/>
          </a:solidFill>
        </a:ln>
      </dgm:spPr>
      <dgm:t>
        <a:bodyPr/>
        <a:lstStyle/>
        <a:p>
          <a:r>
            <a:rPr lang="cs-CZ" b="1" i="0" dirty="0" smtClean="0">
              <a:solidFill>
                <a:schemeClr val="bg1"/>
              </a:solidFill>
              <a:latin typeface="Comic Sans MS" panose="030F0702030302020204" pitchFamily="66" charset="0"/>
            </a:rPr>
            <a:t>vodní strouhy</a:t>
          </a:r>
          <a:endParaRPr lang="cs-CZ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797C5F64-0D2A-4EB7-B6B2-B90DCA27BFAF}" type="parTrans" cxnId="{DB3D5DDF-2B88-482C-9EE6-15B3F146F45D}">
      <dgm:prSet/>
      <dgm:spPr/>
      <dgm:t>
        <a:bodyPr/>
        <a:lstStyle/>
        <a:p>
          <a:endParaRPr lang="cs-CZ"/>
        </a:p>
      </dgm:t>
    </dgm:pt>
    <dgm:pt modelId="{B4D158CF-7D82-4193-8722-9C15D45A28F9}" type="sibTrans" cxnId="{DB3D5DDF-2B88-482C-9EE6-15B3F146F45D}">
      <dgm:prSet/>
      <dgm:spPr/>
      <dgm:t>
        <a:bodyPr/>
        <a:lstStyle/>
        <a:p>
          <a:endParaRPr lang="cs-CZ"/>
        </a:p>
      </dgm:t>
    </dgm:pt>
    <dgm:pt modelId="{D8CD71BD-A440-422F-BB6C-C4D0B05907C5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/>
          </a:solidFill>
        </a:ln>
      </dgm:spPr>
      <dgm:t>
        <a:bodyPr/>
        <a:lstStyle/>
        <a:p>
          <a:r>
            <a:rPr lang="cs-CZ" b="1" i="0" dirty="0" smtClean="0">
              <a:solidFill>
                <a:schemeClr val="bg1"/>
              </a:solidFill>
              <a:latin typeface="Comic Sans MS" panose="030F0702030302020204" pitchFamily="66" charset="0"/>
            </a:rPr>
            <a:t>jezera</a:t>
          </a:r>
          <a:endParaRPr lang="cs-CZ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43CEC673-3D31-472A-9FE0-E793F519BE50}" type="parTrans" cxnId="{591E9437-2BE4-443B-AA26-F9C0208C31C2}">
      <dgm:prSet/>
      <dgm:spPr/>
      <dgm:t>
        <a:bodyPr/>
        <a:lstStyle/>
        <a:p>
          <a:endParaRPr lang="cs-CZ"/>
        </a:p>
      </dgm:t>
    </dgm:pt>
    <dgm:pt modelId="{70F973FD-D149-4CB9-B058-86ADBD674CC2}" type="sibTrans" cxnId="{591E9437-2BE4-443B-AA26-F9C0208C31C2}">
      <dgm:prSet/>
      <dgm:spPr/>
      <dgm:t>
        <a:bodyPr/>
        <a:lstStyle/>
        <a:p>
          <a:endParaRPr lang="cs-CZ"/>
        </a:p>
      </dgm:t>
    </dgm:pt>
    <dgm:pt modelId="{7F9485B3-638C-4453-A136-87B4EEC1CEFF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/>
          </a:solidFill>
        </a:ln>
      </dgm:spPr>
      <dgm:t>
        <a:bodyPr/>
        <a:lstStyle/>
        <a:p>
          <a:r>
            <a:rPr lang="cs-CZ" b="1" i="0" dirty="0" smtClean="0">
              <a:solidFill>
                <a:schemeClr val="bg1"/>
              </a:solidFill>
              <a:latin typeface="Comic Sans MS" panose="030F0702030302020204" pitchFamily="66" charset="0"/>
            </a:rPr>
            <a:t>rybníky</a:t>
          </a:r>
          <a:endParaRPr lang="cs-CZ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B6C918C1-2C96-466B-AF04-F52BFCDB72F5}" type="parTrans" cxnId="{A212BF67-0A44-4155-8C10-6789AFB7152C}">
      <dgm:prSet/>
      <dgm:spPr/>
      <dgm:t>
        <a:bodyPr/>
        <a:lstStyle/>
        <a:p>
          <a:endParaRPr lang="cs-CZ"/>
        </a:p>
      </dgm:t>
    </dgm:pt>
    <dgm:pt modelId="{14D576C1-BFCA-497E-BBCD-1B15AF6362F4}" type="sibTrans" cxnId="{A212BF67-0A44-4155-8C10-6789AFB7152C}">
      <dgm:prSet/>
      <dgm:spPr/>
      <dgm:t>
        <a:bodyPr/>
        <a:lstStyle/>
        <a:p>
          <a:endParaRPr lang="cs-CZ"/>
        </a:p>
      </dgm:t>
    </dgm:pt>
    <dgm:pt modelId="{384AD709-0010-40E9-B4FF-ABE97C68C0E4}" type="pres">
      <dgm:prSet presAssocID="{0FB54857-D11C-45B9-A2F7-84582955ED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799DACB-9F6C-437F-B576-46D888434C6B}" type="pres">
      <dgm:prSet presAssocID="{52AEE7D2-F204-4A7B-B43B-45D1C8145F93}" presName="node" presStyleLbl="node1" presStyleIdx="0" presStyleCnt="5" custScaleX="2000000" custScaleY="2000000" custLinFactY="-600000" custLinFactNeighborX="60269" custLinFactNeighborY="-667862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cs-CZ"/>
        </a:p>
      </dgm:t>
    </dgm:pt>
    <dgm:pt modelId="{DAC97FD2-296C-452E-AC6C-24794FA3EAC5}" type="pres">
      <dgm:prSet presAssocID="{40F90B61-CC30-4182-8D80-11A9BCE74520}" presName="sibTrans" presStyleCnt="0"/>
      <dgm:spPr/>
    </dgm:pt>
    <dgm:pt modelId="{3D7EFA03-75FF-4ADC-851E-E1B1C94D60AF}" type="pres">
      <dgm:prSet presAssocID="{21ADC424-4912-4A00-A704-637C9F899E96}" presName="node" presStyleLbl="node1" presStyleIdx="1" presStyleCnt="5" custAng="1780944" custScaleX="2000000" custScaleY="2000000" custLinFactX="-136429" custLinFactY="-51438" custLinFactNeighborX="-200000" custLinFactNeighborY="-100000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cs-CZ"/>
        </a:p>
      </dgm:t>
    </dgm:pt>
    <dgm:pt modelId="{6B7D5E0F-AB86-409A-A41B-9777DB20E778}" type="pres">
      <dgm:prSet presAssocID="{A1C9BBD0-E697-4D7E-A134-E8A314F6E1B0}" presName="sibTrans" presStyleCnt="0"/>
      <dgm:spPr/>
    </dgm:pt>
    <dgm:pt modelId="{24CAE783-123C-48C4-AA4B-EA6298BE43C7}" type="pres">
      <dgm:prSet presAssocID="{1AF1942A-CA2F-41CA-B3D6-9C6F7F7F210F}" presName="node" presStyleLbl="node1" presStyleIdx="2" presStyleCnt="5" custScaleX="2000000" custScaleY="2000000" custLinFactX="341807" custLinFactY="1522492" custLinFactNeighborX="400000" custLinFactNeighborY="1600000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cs-CZ"/>
        </a:p>
      </dgm:t>
    </dgm:pt>
    <dgm:pt modelId="{99784185-FA73-4A64-8EE1-FB141AB6EEC1}" type="pres">
      <dgm:prSet presAssocID="{B4D158CF-7D82-4193-8722-9C15D45A28F9}" presName="sibTrans" presStyleCnt="0"/>
      <dgm:spPr/>
    </dgm:pt>
    <dgm:pt modelId="{AAD27489-A3D6-4B71-BB45-2A25D9753196}" type="pres">
      <dgm:prSet presAssocID="{D8CD71BD-A440-422F-BB6C-C4D0B05907C5}" presName="node" presStyleLbl="node1" presStyleIdx="3" presStyleCnt="5" custAng="19021872" custScaleX="2000000" custScaleY="2000000" custLinFactX="-1047671" custLinFactNeighborX="-1100000" custLinFactNeighborY="4713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cs-CZ"/>
        </a:p>
      </dgm:t>
    </dgm:pt>
    <dgm:pt modelId="{C08C4C10-FBD8-4BEC-93AA-2D77E0BD569B}" type="pres">
      <dgm:prSet presAssocID="{70F973FD-D149-4CB9-B058-86ADBD674CC2}" presName="sibTrans" presStyleCnt="0"/>
      <dgm:spPr/>
    </dgm:pt>
    <dgm:pt modelId="{AECFDD35-143A-47EB-BE60-2770C979C0AB}" type="pres">
      <dgm:prSet presAssocID="{7F9485B3-638C-4453-A136-87B4EEC1CEFF}" presName="node" presStyleLbl="node1" presStyleIdx="4" presStyleCnt="5" custAng="20783087" custScaleX="2000000" custScaleY="2000000" custLinFactX="300000" custLinFactY="-600000" custLinFactNeighborX="370192" custLinFactNeighborY="-653145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cs-CZ"/>
        </a:p>
      </dgm:t>
    </dgm:pt>
  </dgm:ptLst>
  <dgm:cxnLst>
    <dgm:cxn modelId="{5A2EF345-A81E-485D-8493-C9EBB5B06C48}" type="presOf" srcId="{D8CD71BD-A440-422F-BB6C-C4D0B05907C5}" destId="{AAD27489-A3D6-4B71-BB45-2A25D9753196}" srcOrd="0" destOrd="0" presId="urn:microsoft.com/office/officeart/2005/8/layout/default"/>
    <dgm:cxn modelId="{2215B03A-B18E-4A03-9A76-5C02FEA7AD3B}" type="presOf" srcId="{1AF1942A-CA2F-41CA-B3D6-9C6F7F7F210F}" destId="{24CAE783-123C-48C4-AA4B-EA6298BE43C7}" srcOrd="0" destOrd="0" presId="urn:microsoft.com/office/officeart/2005/8/layout/default"/>
    <dgm:cxn modelId="{DB3D5DDF-2B88-482C-9EE6-15B3F146F45D}" srcId="{0FB54857-D11C-45B9-A2F7-84582955EDC3}" destId="{1AF1942A-CA2F-41CA-B3D6-9C6F7F7F210F}" srcOrd="2" destOrd="0" parTransId="{797C5F64-0D2A-4EB7-B6B2-B90DCA27BFAF}" sibTransId="{B4D158CF-7D82-4193-8722-9C15D45A28F9}"/>
    <dgm:cxn modelId="{D6E704F2-0051-4292-9B0D-72AEA4842E97}" type="presOf" srcId="{21ADC424-4912-4A00-A704-637C9F899E96}" destId="{3D7EFA03-75FF-4ADC-851E-E1B1C94D60AF}" srcOrd="0" destOrd="0" presId="urn:microsoft.com/office/officeart/2005/8/layout/default"/>
    <dgm:cxn modelId="{591E9437-2BE4-443B-AA26-F9C0208C31C2}" srcId="{0FB54857-D11C-45B9-A2F7-84582955EDC3}" destId="{D8CD71BD-A440-422F-BB6C-C4D0B05907C5}" srcOrd="3" destOrd="0" parTransId="{43CEC673-3D31-472A-9FE0-E793F519BE50}" sibTransId="{70F973FD-D149-4CB9-B058-86ADBD674CC2}"/>
    <dgm:cxn modelId="{8C9343E6-50DD-4FB1-9053-887DEA854417}" type="presOf" srcId="{52AEE7D2-F204-4A7B-B43B-45D1C8145F93}" destId="{8799DACB-9F6C-437F-B576-46D888434C6B}" srcOrd="0" destOrd="0" presId="urn:microsoft.com/office/officeart/2005/8/layout/default"/>
    <dgm:cxn modelId="{7C4B5317-70D1-4B15-82FC-669F69809991}" srcId="{0FB54857-D11C-45B9-A2F7-84582955EDC3}" destId="{52AEE7D2-F204-4A7B-B43B-45D1C8145F93}" srcOrd="0" destOrd="0" parTransId="{458A420B-B4BA-4372-AA59-4B54CD0B3E29}" sibTransId="{40F90B61-CC30-4182-8D80-11A9BCE74520}"/>
    <dgm:cxn modelId="{4FC40E8A-8C40-41D5-81B4-18CB47447B61}" type="presOf" srcId="{7F9485B3-638C-4453-A136-87B4EEC1CEFF}" destId="{AECFDD35-143A-47EB-BE60-2770C979C0AB}" srcOrd="0" destOrd="0" presId="urn:microsoft.com/office/officeart/2005/8/layout/default"/>
    <dgm:cxn modelId="{A212BF67-0A44-4155-8C10-6789AFB7152C}" srcId="{0FB54857-D11C-45B9-A2F7-84582955EDC3}" destId="{7F9485B3-638C-4453-A136-87B4EEC1CEFF}" srcOrd="4" destOrd="0" parTransId="{B6C918C1-2C96-466B-AF04-F52BFCDB72F5}" sibTransId="{14D576C1-BFCA-497E-BBCD-1B15AF6362F4}"/>
    <dgm:cxn modelId="{3ACFE659-6FEE-421A-9EE7-900C9B33AFAB}" srcId="{0FB54857-D11C-45B9-A2F7-84582955EDC3}" destId="{21ADC424-4912-4A00-A704-637C9F899E96}" srcOrd="1" destOrd="0" parTransId="{B6E692A0-E757-4875-B1D4-D273441CA418}" sibTransId="{A1C9BBD0-E697-4D7E-A134-E8A314F6E1B0}"/>
    <dgm:cxn modelId="{0ECD7FF6-DFCD-480C-B3CB-E68DF5514BD1}" type="presOf" srcId="{0FB54857-D11C-45B9-A2F7-84582955EDC3}" destId="{384AD709-0010-40E9-B4FF-ABE97C68C0E4}" srcOrd="0" destOrd="0" presId="urn:microsoft.com/office/officeart/2005/8/layout/default"/>
    <dgm:cxn modelId="{BFE7EF05-7788-4C46-9FC2-75A7D07EF3DD}" type="presParOf" srcId="{384AD709-0010-40E9-B4FF-ABE97C68C0E4}" destId="{8799DACB-9F6C-437F-B576-46D888434C6B}" srcOrd="0" destOrd="0" presId="urn:microsoft.com/office/officeart/2005/8/layout/default"/>
    <dgm:cxn modelId="{8D8A23F3-9A96-422F-8B86-74784E879F02}" type="presParOf" srcId="{384AD709-0010-40E9-B4FF-ABE97C68C0E4}" destId="{DAC97FD2-296C-452E-AC6C-24794FA3EAC5}" srcOrd="1" destOrd="0" presId="urn:microsoft.com/office/officeart/2005/8/layout/default"/>
    <dgm:cxn modelId="{A6BEC354-E6AC-44D5-BEFA-F869CDE3260F}" type="presParOf" srcId="{384AD709-0010-40E9-B4FF-ABE97C68C0E4}" destId="{3D7EFA03-75FF-4ADC-851E-E1B1C94D60AF}" srcOrd="2" destOrd="0" presId="urn:microsoft.com/office/officeart/2005/8/layout/default"/>
    <dgm:cxn modelId="{DF709C7C-DA8A-4462-A61A-49AF950B2850}" type="presParOf" srcId="{384AD709-0010-40E9-B4FF-ABE97C68C0E4}" destId="{6B7D5E0F-AB86-409A-A41B-9777DB20E778}" srcOrd="3" destOrd="0" presId="urn:microsoft.com/office/officeart/2005/8/layout/default"/>
    <dgm:cxn modelId="{0A099E5B-3F94-4B0A-A7B8-EA7D62F5F1FC}" type="presParOf" srcId="{384AD709-0010-40E9-B4FF-ABE97C68C0E4}" destId="{24CAE783-123C-48C4-AA4B-EA6298BE43C7}" srcOrd="4" destOrd="0" presId="urn:microsoft.com/office/officeart/2005/8/layout/default"/>
    <dgm:cxn modelId="{5DB93269-EADD-4621-ACA6-C8251603CDA3}" type="presParOf" srcId="{384AD709-0010-40E9-B4FF-ABE97C68C0E4}" destId="{99784185-FA73-4A64-8EE1-FB141AB6EEC1}" srcOrd="5" destOrd="0" presId="urn:microsoft.com/office/officeart/2005/8/layout/default"/>
    <dgm:cxn modelId="{8EDF2ABF-279A-4EC7-8349-44C841567208}" type="presParOf" srcId="{384AD709-0010-40E9-B4FF-ABE97C68C0E4}" destId="{AAD27489-A3D6-4B71-BB45-2A25D9753196}" srcOrd="6" destOrd="0" presId="urn:microsoft.com/office/officeart/2005/8/layout/default"/>
    <dgm:cxn modelId="{89FC9747-FCD6-458E-A29E-C07B0C32E593}" type="presParOf" srcId="{384AD709-0010-40E9-B4FF-ABE97C68C0E4}" destId="{C08C4C10-FBD8-4BEC-93AA-2D77E0BD569B}" srcOrd="7" destOrd="0" presId="urn:microsoft.com/office/officeart/2005/8/layout/default"/>
    <dgm:cxn modelId="{B84B0A20-C9AB-48B8-A06A-93E0CDAEB5DF}" type="presParOf" srcId="{384AD709-0010-40E9-B4FF-ABE97C68C0E4}" destId="{AECFDD35-143A-47EB-BE60-2770C979C0AB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E0051-8824-4CFE-B7C8-53EAA6BEA150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51AAD8-B9F4-4B5D-A871-4E58BDAD66EE}">
      <dgm:prSet phldrT="[Text]"/>
      <dgm:spPr>
        <a:solidFill>
          <a:srgbClr val="FFFF00"/>
        </a:solidFill>
      </dgm:spPr>
      <dgm:t>
        <a:bodyPr/>
        <a:lstStyle/>
        <a:p>
          <a:pPr algn="ctr"/>
          <a:r>
            <a:rPr lang="cs-CZ" sz="2200" b="1" i="0" dirty="0" smtClean="0">
              <a:solidFill>
                <a:schemeClr val="bg1"/>
              </a:solidFill>
              <a:latin typeface="Comic Sans MS" panose="030F0702030302020204" pitchFamily="66" charset="0"/>
            </a:rPr>
            <a:t>Vodní zdroj, který byl vybudován záměrně pro požární účely</a:t>
          </a:r>
          <a:endParaRPr lang="cs-CZ" sz="2200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F6165111-FD1C-4DFD-92B5-744A1C1C81B9}" type="parTrans" cxnId="{FA6D2669-154F-41C7-A1F2-DE04A2CB7E19}">
      <dgm:prSet/>
      <dgm:spPr/>
      <dgm:t>
        <a:bodyPr/>
        <a:lstStyle/>
        <a:p>
          <a:endParaRPr lang="cs-CZ"/>
        </a:p>
      </dgm:t>
    </dgm:pt>
    <dgm:pt modelId="{AF8E95C7-C754-477B-893C-535C69D5F629}" type="sibTrans" cxnId="{FA6D2669-154F-41C7-A1F2-DE04A2CB7E19}">
      <dgm:prSet/>
      <dgm:spPr/>
      <dgm:t>
        <a:bodyPr/>
        <a:lstStyle/>
        <a:p>
          <a:endParaRPr lang="cs-CZ"/>
        </a:p>
      </dgm:t>
    </dgm:pt>
    <dgm:pt modelId="{F1BAB034-6E44-40FF-A009-090F09A726C7}">
      <dgm:prSet phldrT="[Text]" custT="1"/>
      <dgm:spPr>
        <a:solidFill>
          <a:srgbClr val="FFFF00"/>
        </a:solidFill>
      </dgm:spPr>
      <dgm:t>
        <a:bodyPr/>
        <a:lstStyle/>
        <a:p>
          <a:pPr marL="5381625" indent="-266700" algn="l"/>
          <a:r>
            <a:rPr lang="cs-CZ" sz="2000" b="1" i="0" dirty="0" smtClean="0">
              <a:solidFill>
                <a:schemeClr val="bg1"/>
              </a:solidFill>
              <a:latin typeface="Comic Sans MS" panose="030F0702030302020204" pitchFamily="66" charset="0"/>
            </a:rPr>
            <a:t>požární nádrže, </a:t>
          </a:r>
          <a:endParaRPr lang="cs-CZ" sz="2000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470CB60C-4737-455F-B6A0-B772456A8879}" type="parTrans" cxnId="{E13FDFAA-4BC0-4DE5-9B77-6FED81109133}">
      <dgm:prSet/>
      <dgm:spPr/>
      <dgm:t>
        <a:bodyPr/>
        <a:lstStyle/>
        <a:p>
          <a:endParaRPr lang="cs-CZ"/>
        </a:p>
      </dgm:t>
    </dgm:pt>
    <dgm:pt modelId="{EDF441C3-ECEA-4CA2-B790-5EDDB6C7AEEC}" type="sibTrans" cxnId="{E13FDFAA-4BC0-4DE5-9B77-6FED81109133}">
      <dgm:prSet/>
      <dgm:spPr/>
      <dgm:t>
        <a:bodyPr/>
        <a:lstStyle/>
        <a:p>
          <a:endParaRPr lang="cs-CZ"/>
        </a:p>
      </dgm:t>
    </dgm:pt>
    <dgm:pt modelId="{20D9A453-A0BB-493A-8B01-F3EE98115BAE}">
      <dgm:prSet phldrT="[Text]" custT="1"/>
      <dgm:spPr>
        <a:solidFill>
          <a:srgbClr val="FFFF00"/>
        </a:solidFill>
      </dgm:spPr>
      <dgm:t>
        <a:bodyPr/>
        <a:lstStyle/>
        <a:p>
          <a:pPr marL="5381625" indent="-266700" algn="l"/>
          <a:r>
            <a:rPr lang="cs-CZ" sz="2000" b="1" i="0" dirty="0" smtClean="0">
              <a:solidFill>
                <a:schemeClr val="bg1"/>
              </a:solidFill>
              <a:latin typeface="Comic Sans MS" panose="030F0702030302020204" pitchFamily="66" charset="0"/>
            </a:rPr>
            <a:t>požární studny, </a:t>
          </a:r>
          <a:endParaRPr lang="cs-CZ" sz="2000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6F7710A2-5FB6-4055-87B0-B18515AF2012}" type="parTrans" cxnId="{BD60BA3D-0D52-4723-A295-7D8FC6CC4151}">
      <dgm:prSet/>
      <dgm:spPr/>
      <dgm:t>
        <a:bodyPr/>
        <a:lstStyle/>
        <a:p>
          <a:endParaRPr lang="cs-CZ"/>
        </a:p>
      </dgm:t>
    </dgm:pt>
    <dgm:pt modelId="{B0F6A5E9-B7D8-4E26-ADC5-205D80003411}" type="sibTrans" cxnId="{BD60BA3D-0D52-4723-A295-7D8FC6CC4151}">
      <dgm:prSet/>
      <dgm:spPr/>
      <dgm:t>
        <a:bodyPr/>
        <a:lstStyle/>
        <a:p>
          <a:endParaRPr lang="cs-CZ"/>
        </a:p>
      </dgm:t>
    </dgm:pt>
    <dgm:pt modelId="{CF045968-4AE2-41B9-BC56-4D4EE605F1D2}">
      <dgm:prSet phldrT="[Text]" custT="1"/>
      <dgm:spPr>
        <a:solidFill>
          <a:srgbClr val="FFFF00"/>
        </a:solidFill>
      </dgm:spPr>
      <dgm:t>
        <a:bodyPr/>
        <a:lstStyle/>
        <a:p>
          <a:pPr marL="5381625" indent="-266700" algn="l"/>
          <a:r>
            <a:rPr lang="cs-CZ" sz="2000" b="1" i="0" dirty="0" smtClean="0">
              <a:solidFill>
                <a:schemeClr val="bg1"/>
              </a:solidFill>
              <a:latin typeface="Comic Sans MS" panose="030F0702030302020204" pitchFamily="66" charset="0"/>
            </a:rPr>
            <a:t>požární vodovod.</a:t>
          </a:r>
          <a:endParaRPr lang="cs-CZ" sz="2000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3DCC02D7-5001-4767-82B3-183934557D96}" type="parTrans" cxnId="{FEE27DA7-989A-45C8-8BF2-2B46E84066E9}">
      <dgm:prSet/>
      <dgm:spPr/>
      <dgm:t>
        <a:bodyPr/>
        <a:lstStyle/>
        <a:p>
          <a:endParaRPr lang="cs-CZ"/>
        </a:p>
      </dgm:t>
    </dgm:pt>
    <dgm:pt modelId="{E709FD6F-48A8-4480-9251-0CB58F38B2FF}" type="sibTrans" cxnId="{FEE27DA7-989A-45C8-8BF2-2B46E84066E9}">
      <dgm:prSet/>
      <dgm:spPr/>
      <dgm:t>
        <a:bodyPr/>
        <a:lstStyle/>
        <a:p>
          <a:endParaRPr lang="cs-CZ"/>
        </a:p>
      </dgm:t>
    </dgm:pt>
    <dgm:pt modelId="{3CA3BCD9-C178-41EB-B85E-A0C613493D47}" type="pres">
      <dgm:prSet presAssocID="{35CE0051-8824-4CFE-B7C8-53EAA6BEA1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CBAB3EE-6DDC-49F2-8F5C-890E31FB0004}" type="pres">
      <dgm:prSet presAssocID="{9B51AAD8-B9F4-4B5D-A871-4E58BDAD66EE}" presName="compNode" presStyleCnt="0"/>
      <dgm:spPr/>
    </dgm:pt>
    <dgm:pt modelId="{31257CD6-A6E5-467F-8A20-B8102FF70DFF}" type="pres">
      <dgm:prSet presAssocID="{9B51AAD8-B9F4-4B5D-A871-4E58BDAD66EE}" presName="pictRect" presStyleLbl="node1" presStyleIdx="0" presStyleCnt="1" custScaleX="103158" custScaleY="116421" custLinFactNeighborX="-8705" custLinFactNeighborY="-6710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cs-CZ"/>
        </a:p>
      </dgm:t>
    </dgm:pt>
    <dgm:pt modelId="{C61766D9-A31B-4EB4-833D-3007E1D2193F}" type="pres">
      <dgm:prSet presAssocID="{9B51AAD8-B9F4-4B5D-A871-4E58BDAD66EE}" presName="textRect" presStyleLbl="revTx" presStyleIdx="0" presStyleCnt="1" custScaleX="309288" custScaleY="119515" custLinFactNeighborX="104" custLinFactNeighborY="259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BD60BA3D-0D52-4723-A295-7D8FC6CC4151}" srcId="{9B51AAD8-B9F4-4B5D-A871-4E58BDAD66EE}" destId="{20D9A453-A0BB-493A-8B01-F3EE98115BAE}" srcOrd="1" destOrd="0" parTransId="{6F7710A2-5FB6-4055-87B0-B18515AF2012}" sibTransId="{B0F6A5E9-B7D8-4E26-ADC5-205D80003411}"/>
    <dgm:cxn modelId="{FEE27DA7-989A-45C8-8BF2-2B46E84066E9}" srcId="{9B51AAD8-B9F4-4B5D-A871-4E58BDAD66EE}" destId="{CF045968-4AE2-41B9-BC56-4D4EE605F1D2}" srcOrd="2" destOrd="0" parTransId="{3DCC02D7-5001-4767-82B3-183934557D96}" sibTransId="{E709FD6F-48A8-4480-9251-0CB58F38B2FF}"/>
    <dgm:cxn modelId="{47295BFA-15F4-408B-AFB8-4D6AF959E16B}" type="presOf" srcId="{20D9A453-A0BB-493A-8B01-F3EE98115BAE}" destId="{C61766D9-A31B-4EB4-833D-3007E1D2193F}" srcOrd="0" destOrd="2" presId="urn:microsoft.com/office/officeart/2005/8/layout/pList1"/>
    <dgm:cxn modelId="{653DDE08-5BFD-4C5F-8577-EEE82F240603}" type="presOf" srcId="{9B51AAD8-B9F4-4B5D-A871-4E58BDAD66EE}" destId="{C61766D9-A31B-4EB4-833D-3007E1D2193F}" srcOrd="0" destOrd="0" presId="urn:microsoft.com/office/officeart/2005/8/layout/pList1"/>
    <dgm:cxn modelId="{FA6D2669-154F-41C7-A1F2-DE04A2CB7E19}" srcId="{35CE0051-8824-4CFE-B7C8-53EAA6BEA150}" destId="{9B51AAD8-B9F4-4B5D-A871-4E58BDAD66EE}" srcOrd="0" destOrd="0" parTransId="{F6165111-FD1C-4DFD-92B5-744A1C1C81B9}" sibTransId="{AF8E95C7-C754-477B-893C-535C69D5F629}"/>
    <dgm:cxn modelId="{61485BEE-26A5-41AC-BFF8-7F7E7AD27347}" type="presOf" srcId="{CF045968-4AE2-41B9-BC56-4D4EE605F1D2}" destId="{C61766D9-A31B-4EB4-833D-3007E1D2193F}" srcOrd="0" destOrd="3" presId="urn:microsoft.com/office/officeart/2005/8/layout/pList1"/>
    <dgm:cxn modelId="{F12D4E3A-B648-4D5A-B71B-512662B3C93D}" type="presOf" srcId="{35CE0051-8824-4CFE-B7C8-53EAA6BEA150}" destId="{3CA3BCD9-C178-41EB-B85E-A0C613493D47}" srcOrd="0" destOrd="0" presId="urn:microsoft.com/office/officeart/2005/8/layout/pList1"/>
    <dgm:cxn modelId="{E13FDFAA-4BC0-4DE5-9B77-6FED81109133}" srcId="{9B51AAD8-B9F4-4B5D-A871-4E58BDAD66EE}" destId="{F1BAB034-6E44-40FF-A009-090F09A726C7}" srcOrd="0" destOrd="0" parTransId="{470CB60C-4737-455F-B6A0-B772456A8879}" sibTransId="{EDF441C3-ECEA-4CA2-B790-5EDDB6C7AEEC}"/>
    <dgm:cxn modelId="{BBDA537E-1180-489C-8A14-D75EB1076A8E}" type="presOf" srcId="{F1BAB034-6E44-40FF-A009-090F09A726C7}" destId="{C61766D9-A31B-4EB4-833D-3007E1D2193F}" srcOrd="0" destOrd="1" presId="urn:microsoft.com/office/officeart/2005/8/layout/pList1"/>
    <dgm:cxn modelId="{6E960006-7019-4B98-85B5-A4E750C0BBE4}" type="presParOf" srcId="{3CA3BCD9-C178-41EB-B85E-A0C613493D47}" destId="{9CBAB3EE-6DDC-49F2-8F5C-890E31FB0004}" srcOrd="0" destOrd="0" presId="urn:microsoft.com/office/officeart/2005/8/layout/pList1"/>
    <dgm:cxn modelId="{F9F7FB1A-B1C5-4006-9010-9ADD53435205}" type="presParOf" srcId="{9CBAB3EE-6DDC-49F2-8F5C-890E31FB0004}" destId="{31257CD6-A6E5-467F-8A20-B8102FF70DFF}" srcOrd="0" destOrd="0" presId="urn:microsoft.com/office/officeart/2005/8/layout/pList1"/>
    <dgm:cxn modelId="{758BCFA7-335E-464D-90B1-8A28D5E9AA64}" type="presParOf" srcId="{9CBAB3EE-6DDC-49F2-8F5C-890E31FB0004}" destId="{C61766D9-A31B-4EB4-833D-3007E1D2193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21D832-79E9-45D8-B635-7F91AEE16A81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641B8B4-914A-4F14-81DF-5608E6542457}">
      <dgm:prSet phldrT="[Text]" custT="1"/>
      <dgm:spPr>
        <a:solidFill>
          <a:srgbClr val="FFFF00"/>
        </a:solidFill>
      </dgm:spPr>
      <dgm:t>
        <a:bodyPr/>
        <a:lstStyle/>
        <a:p>
          <a:r>
            <a:rPr lang="cs-CZ" sz="3200" b="1" i="0" dirty="0" smtClean="0">
              <a:solidFill>
                <a:schemeClr val="bg1"/>
              </a:solidFill>
              <a:latin typeface="Comic Sans MS" panose="030F0702030302020204" pitchFamily="66" charset="0"/>
            </a:rPr>
            <a:t>Vodní zdroj, který kromě jiného účelu slouží také požárním účelům</a:t>
          </a:r>
          <a:endParaRPr lang="cs-CZ" sz="3200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7BC99A61-3E79-439F-9DF5-A3BCC7D1C81B}" type="parTrans" cxnId="{E4E4B772-6E71-4603-BCD8-3D85728A4001}">
      <dgm:prSet/>
      <dgm:spPr/>
      <dgm:t>
        <a:bodyPr/>
        <a:lstStyle/>
        <a:p>
          <a:endParaRPr lang="cs-CZ"/>
        </a:p>
      </dgm:t>
    </dgm:pt>
    <dgm:pt modelId="{2424E767-2773-4D66-89BD-FE863EA35596}" type="sibTrans" cxnId="{E4E4B772-6E71-4603-BCD8-3D85728A4001}">
      <dgm:prSet/>
      <dgm:spPr/>
      <dgm:t>
        <a:bodyPr/>
        <a:lstStyle/>
        <a:p>
          <a:endParaRPr lang="cs-CZ"/>
        </a:p>
      </dgm:t>
    </dgm:pt>
    <dgm:pt modelId="{CF5542AB-F75B-46FA-B203-B30CB1A8B4D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marL="542925" indent="-533400"/>
          <a:r>
            <a:rPr lang="cs-CZ" sz="2800" b="1" i="0" dirty="0" smtClean="0">
              <a:latin typeface="Comic Sans MS" panose="030F0702030302020204" pitchFamily="66" charset="0"/>
            </a:rPr>
            <a:t>koupaliště</a:t>
          </a:r>
          <a:endParaRPr lang="cs-CZ" sz="2800" b="1" dirty="0">
            <a:latin typeface="Comic Sans MS" panose="030F0702030302020204" pitchFamily="66" charset="0"/>
          </a:endParaRPr>
        </a:p>
      </dgm:t>
    </dgm:pt>
    <dgm:pt modelId="{6D3A95BA-3039-486A-9A5F-234C52535114}" type="parTrans" cxnId="{06009073-37C2-4894-84BC-2E57C8F813FF}">
      <dgm:prSet/>
      <dgm:spPr/>
      <dgm:t>
        <a:bodyPr/>
        <a:lstStyle/>
        <a:p>
          <a:endParaRPr lang="cs-CZ"/>
        </a:p>
      </dgm:t>
    </dgm:pt>
    <dgm:pt modelId="{330D5F8C-C2F6-4E89-98C6-2982ADCEA39F}" type="sibTrans" cxnId="{06009073-37C2-4894-84BC-2E57C8F813FF}">
      <dgm:prSet/>
      <dgm:spPr/>
      <dgm:t>
        <a:bodyPr/>
        <a:lstStyle/>
        <a:p>
          <a:endParaRPr lang="cs-CZ"/>
        </a:p>
      </dgm:t>
    </dgm:pt>
    <dgm:pt modelId="{E4E57C41-2F91-49CA-A4A5-D985FE89C24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marL="542925" indent="-533400"/>
          <a:r>
            <a:rPr lang="cs-CZ" sz="2800" b="1" i="0" smtClean="0">
              <a:latin typeface="Comic Sans MS" panose="030F0702030302020204" pitchFamily="66" charset="0"/>
            </a:rPr>
            <a:t>rybníky</a:t>
          </a:r>
          <a:endParaRPr lang="cs-CZ" sz="2800" b="1" dirty="0">
            <a:latin typeface="Comic Sans MS" panose="030F0702030302020204" pitchFamily="66" charset="0"/>
          </a:endParaRPr>
        </a:p>
      </dgm:t>
    </dgm:pt>
    <dgm:pt modelId="{5995587B-892E-4BF4-B4A5-5B8D96103786}" type="parTrans" cxnId="{2294E84F-6C57-47DC-B5FA-9591069E9472}">
      <dgm:prSet/>
      <dgm:spPr/>
      <dgm:t>
        <a:bodyPr/>
        <a:lstStyle/>
        <a:p>
          <a:endParaRPr lang="cs-CZ"/>
        </a:p>
      </dgm:t>
    </dgm:pt>
    <dgm:pt modelId="{AF6C7ABE-D08C-455B-9B99-260E5DB3A4FA}" type="sibTrans" cxnId="{2294E84F-6C57-47DC-B5FA-9591069E9472}">
      <dgm:prSet/>
      <dgm:spPr/>
      <dgm:t>
        <a:bodyPr/>
        <a:lstStyle/>
        <a:p>
          <a:endParaRPr lang="cs-CZ"/>
        </a:p>
      </dgm:t>
    </dgm:pt>
    <dgm:pt modelId="{393DFC62-1912-4581-AFD8-64A6DD1445C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marL="542925" indent="-533400"/>
          <a:r>
            <a:rPr lang="cs-CZ" sz="2800" b="1" i="0" dirty="0" smtClean="0">
              <a:latin typeface="Comic Sans MS" panose="030F0702030302020204" pitchFamily="66" charset="0"/>
            </a:rPr>
            <a:t>průplavy</a:t>
          </a:r>
          <a:endParaRPr lang="cs-CZ" sz="2800" b="1" dirty="0">
            <a:latin typeface="Comic Sans MS" panose="030F0702030302020204" pitchFamily="66" charset="0"/>
          </a:endParaRPr>
        </a:p>
      </dgm:t>
    </dgm:pt>
    <dgm:pt modelId="{D08B2CDF-6664-456B-A855-0AAED57C8C33}" type="parTrans" cxnId="{1E8DF92F-D584-4DFC-951F-67D9702F3C58}">
      <dgm:prSet/>
      <dgm:spPr/>
      <dgm:t>
        <a:bodyPr/>
        <a:lstStyle/>
        <a:p>
          <a:endParaRPr lang="cs-CZ"/>
        </a:p>
      </dgm:t>
    </dgm:pt>
    <dgm:pt modelId="{A3300FE5-E597-406E-B81F-BF9FC10C7F4A}" type="sibTrans" cxnId="{1E8DF92F-D584-4DFC-951F-67D9702F3C58}">
      <dgm:prSet/>
      <dgm:spPr/>
      <dgm:t>
        <a:bodyPr/>
        <a:lstStyle/>
        <a:p>
          <a:endParaRPr lang="cs-CZ"/>
        </a:p>
      </dgm:t>
    </dgm:pt>
    <dgm:pt modelId="{AB06F594-C664-49F3-92AE-914645187B1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marL="542925" indent="-533400"/>
          <a:r>
            <a:rPr lang="cs-CZ" sz="2800" b="1" i="0" dirty="0" smtClean="0">
              <a:latin typeface="Comic Sans MS" panose="030F0702030302020204" pitchFamily="66" charset="0"/>
            </a:rPr>
            <a:t>studny</a:t>
          </a:r>
          <a:endParaRPr lang="cs-CZ" sz="2800" b="1" dirty="0">
            <a:latin typeface="Comic Sans MS" panose="030F0702030302020204" pitchFamily="66" charset="0"/>
          </a:endParaRPr>
        </a:p>
      </dgm:t>
    </dgm:pt>
    <dgm:pt modelId="{0935A6F1-2A5C-4140-B839-BFF00CEB80E5}" type="parTrans" cxnId="{D150AFEA-02CA-478E-B263-3F4CC8F181DE}">
      <dgm:prSet/>
      <dgm:spPr/>
      <dgm:t>
        <a:bodyPr/>
        <a:lstStyle/>
        <a:p>
          <a:endParaRPr lang="cs-CZ"/>
        </a:p>
      </dgm:t>
    </dgm:pt>
    <dgm:pt modelId="{C0575851-06A0-4A92-BC93-7F1C1146FCC3}" type="sibTrans" cxnId="{D150AFEA-02CA-478E-B263-3F4CC8F181DE}">
      <dgm:prSet/>
      <dgm:spPr/>
      <dgm:t>
        <a:bodyPr/>
        <a:lstStyle/>
        <a:p>
          <a:endParaRPr lang="cs-CZ"/>
        </a:p>
      </dgm:t>
    </dgm:pt>
    <dgm:pt modelId="{E17B4E16-F4EA-4D5F-B9A5-8CB4831A85A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marL="542925" indent="-533400"/>
          <a:r>
            <a:rPr lang="cs-CZ" sz="2800" b="1" i="0" dirty="0" smtClean="0">
              <a:latin typeface="Comic Sans MS" panose="030F0702030302020204" pitchFamily="66" charset="0"/>
            </a:rPr>
            <a:t>vodojemy</a:t>
          </a:r>
          <a:endParaRPr lang="cs-CZ" sz="2800" b="1" dirty="0">
            <a:latin typeface="Comic Sans MS" panose="030F0702030302020204" pitchFamily="66" charset="0"/>
          </a:endParaRPr>
        </a:p>
      </dgm:t>
    </dgm:pt>
    <dgm:pt modelId="{1339C2D2-C561-40A6-90BA-784F33898D3F}" type="parTrans" cxnId="{43CE3570-ACE6-4EF3-A23B-7F214B13A4EB}">
      <dgm:prSet/>
      <dgm:spPr/>
      <dgm:t>
        <a:bodyPr/>
        <a:lstStyle/>
        <a:p>
          <a:endParaRPr lang="cs-CZ"/>
        </a:p>
      </dgm:t>
    </dgm:pt>
    <dgm:pt modelId="{42E037E5-ED1D-4452-9C94-581BBB043456}" type="sibTrans" cxnId="{43CE3570-ACE6-4EF3-A23B-7F214B13A4EB}">
      <dgm:prSet/>
      <dgm:spPr/>
      <dgm:t>
        <a:bodyPr/>
        <a:lstStyle/>
        <a:p>
          <a:endParaRPr lang="cs-CZ"/>
        </a:p>
      </dgm:t>
    </dgm:pt>
    <dgm:pt modelId="{4F9DEF0A-562B-42A2-9601-00AB0BFA2739}" type="pres">
      <dgm:prSet presAssocID="{1321D832-79E9-45D8-B635-7F91AEE16A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56ED003-8DE7-419B-97FA-E332A6B6528E}" type="pres">
      <dgm:prSet presAssocID="{9641B8B4-914A-4F14-81DF-5608E6542457}" presName="linNode" presStyleCnt="0"/>
      <dgm:spPr/>
    </dgm:pt>
    <dgm:pt modelId="{E9317A3B-B8B4-43FE-B30B-35A4AFC56978}" type="pres">
      <dgm:prSet presAssocID="{9641B8B4-914A-4F14-81DF-5608E6542457}" presName="parentShp" presStyleLbl="node1" presStyleIdx="0" presStyleCnt="1" custLinFactNeighborX="-176" custLinFactNeighborY="-242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7F2BA5-5BE7-422E-9EFF-03C80A4AB055}" type="pres">
      <dgm:prSet presAssocID="{9641B8B4-914A-4F14-81DF-5608E6542457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150AFEA-02CA-478E-B263-3F4CC8F181DE}" srcId="{9641B8B4-914A-4F14-81DF-5608E6542457}" destId="{AB06F594-C664-49F3-92AE-914645187B11}" srcOrd="3" destOrd="0" parTransId="{0935A6F1-2A5C-4140-B839-BFF00CEB80E5}" sibTransId="{C0575851-06A0-4A92-BC93-7F1C1146FCC3}"/>
    <dgm:cxn modelId="{4E33D605-B06A-4FAA-90B9-8B41BDEF8E8C}" type="presOf" srcId="{E17B4E16-F4EA-4D5F-B9A5-8CB4831A85A1}" destId="{5C7F2BA5-5BE7-422E-9EFF-03C80A4AB055}" srcOrd="0" destOrd="4" presId="urn:microsoft.com/office/officeart/2005/8/layout/vList6"/>
    <dgm:cxn modelId="{F81C1D53-9DB2-4C67-8D4D-7AC53452ED92}" type="presOf" srcId="{393DFC62-1912-4581-AFD8-64A6DD1445C0}" destId="{5C7F2BA5-5BE7-422E-9EFF-03C80A4AB055}" srcOrd="0" destOrd="2" presId="urn:microsoft.com/office/officeart/2005/8/layout/vList6"/>
    <dgm:cxn modelId="{E4E4B772-6E71-4603-BCD8-3D85728A4001}" srcId="{1321D832-79E9-45D8-B635-7F91AEE16A81}" destId="{9641B8B4-914A-4F14-81DF-5608E6542457}" srcOrd="0" destOrd="0" parTransId="{7BC99A61-3E79-439F-9DF5-A3BCC7D1C81B}" sibTransId="{2424E767-2773-4D66-89BD-FE863EA35596}"/>
    <dgm:cxn modelId="{AA420602-F7EC-4C5D-83DB-AA3C3F9E5635}" type="presOf" srcId="{CF5542AB-F75B-46FA-B203-B30CB1A8B4D6}" destId="{5C7F2BA5-5BE7-422E-9EFF-03C80A4AB055}" srcOrd="0" destOrd="0" presId="urn:microsoft.com/office/officeart/2005/8/layout/vList6"/>
    <dgm:cxn modelId="{899F4FF0-3EB6-4E25-A9D1-6F8E19BAC149}" type="presOf" srcId="{9641B8B4-914A-4F14-81DF-5608E6542457}" destId="{E9317A3B-B8B4-43FE-B30B-35A4AFC56978}" srcOrd="0" destOrd="0" presId="urn:microsoft.com/office/officeart/2005/8/layout/vList6"/>
    <dgm:cxn modelId="{06009073-37C2-4894-84BC-2E57C8F813FF}" srcId="{9641B8B4-914A-4F14-81DF-5608E6542457}" destId="{CF5542AB-F75B-46FA-B203-B30CB1A8B4D6}" srcOrd="0" destOrd="0" parTransId="{6D3A95BA-3039-486A-9A5F-234C52535114}" sibTransId="{330D5F8C-C2F6-4E89-98C6-2982ADCEA39F}"/>
    <dgm:cxn modelId="{661FAC73-3CCC-4A06-95E5-855AE6C8CA52}" type="presOf" srcId="{1321D832-79E9-45D8-B635-7F91AEE16A81}" destId="{4F9DEF0A-562B-42A2-9601-00AB0BFA2739}" srcOrd="0" destOrd="0" presId="urn:microsoft.com/office/officeart/2005/8/layout/vList6"/>
    <dgm:cxn modelId="{43CE3570-ACE6-4EF3-A23B-7F214B13A4EB}" srcId="{9641B8B4-914A-4F14-81DF-5608E6542457}" destId="{E17B4E16-F4EA-4D5F-B9A5-8CB4831A85A1}" srcOrd="4" destOrd="0" parTransId="{1339C2D2-C561-40A6-90BA-784F33898D3F}" sibTransId="{42E037E5-ED1D-4452-9C94-581BBB043456}"/>
    <dgm:cxn modelId="{2294E84F-6C57-47DC-B5FA-9591069E9472}" srcId="{9641B8B4-914A-4F14-81DF-5608E6542457}" destId="{E4E57C41-2F91-49CA-A4A5-D985FE89C243}" srcOrd="1" destOrd="0" parTransId="{5995587B-892E-4BF4-B4A5-5B8D96103786}" sibTransId="{AF6C7ABE-D08C-455B-9B99-260E5DB3A4FA}"/>
    <dgm:cxn modelId="{5A0DB327-405F-4661-935A-2AD2E5794185}" type="presOf" srcId="{E4E57C41-2F91-49CA-A4A5-D985FE89C243}" destId="{5C7F2BA5-5BE7-422E-9EFF-03C80A4AB055}" srcOrd="0" destOrd="1" presId="urn:microsoft.com/office/officeart/2005/8/layout/vList6"/>
    <dgm:cxn modelId="{248FCF65-53A2-423C-B5F1-100BD6C5EE83}" type="presOf" srcId="{AB06F594-C664-49F3-92AE-914645187B11}" destId="{5C7F2BA5-5BE7-422E-9EFF-03C80A4AB055}" srcOrd="0" destOrd="3" presId="urn:microsoft.com/office/officeart/2005/8/layout/vList6"/>
    <dgm:cxn modelId="{1E8DF92F-D584-4DFC-951F-67D9702F3C58}" srcId="{9641B8B4-914A-4F14-81DF-5608E6542457}" destId="{393DFC62-1912-4581-AFD8-64A6DD1445C0}" srcOrd="2" destOrd="0" parTransId="{D08B2CDF-6664-456B-A855-0AAED57C8C33}" sibTransId="{A3300FE5-E597-406E-B81F-BF9FC10C7F4A}"/>
    <dgm:cxn modelId="{DC090FA0-F298-409B-9547-D457D28ABE7E}" type="presParOf" srcId="{4F9DEF0A-562B-42A2-9601-00AB0BFA2739}" destId="{856ED003-8DE7-419B-97FA-E332A6B6528E}" srcOrd="0" destOrd="0" presId="urn:microsoft.com/office/officeart/2005/8/layout/vList6"/>
    <dgm:cxn modelId="{F34EE22C-61F7-4669-A241-3664E1B2A5D6}" type="presParOf" srcId="{856ED003-8DE7-419B-97FA-E332A6B6528E}" destId="{E9317A3B-B8B4-43FE-B30B-35A4AFC56978}" srcOrd="0" destOrd="0" presId="urn:microsoft.com/office/officeart/2005/8/layout/vList6"/>
    <dgm:cxn modelId="{0EEAF696-8BC4-4FD8-B2C5-4BA7E25C58EE}" type="presParOf" srcId="{856ED003-8DE7-419B-97FA-E332A6B6528E}" destId="{5C7F2BA5-5BE7-422E-9EFF-03C80A4AB05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D2614-83F4-464C-BCA1-B2E7972C8474}">
      <dsp:nvSpPr>
        <dsp:cNvPr id="0" name=""/>
        <dsp:cNvSpPr/>
      </dsp:nvSpPr>
      <dsp:spPr>
        <a:xfrm>
          <a:off x="0" y="2428886"/>
          <a:ext cx="10820400" cy="1593612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solidFill>
                <a:sysClr val="windowText" lastClr="000000"/>
              </a:solidFill>
              <a:latin typeface="Comic Sans MS" panose="030F0702030302020204" pitchFamily="66" charset="0"/>
            </a:rPr>
            <a:t>Zdroje požární vody</a:t>
          </a:r>
          <a:endParaRPr lang="cs-CZ" sz="4000" b="1" kern="1200" dirty="0">
            <a:solidFill>
              <a:sysClr val="windowText" lastClr="000000"/>
            </a:solidFill>
            <a:latin typeface="Comic Sans MS" panose="030F0702030302020204" pitchFamily="66" charset="0"/>
          </a:endParaRPr>
        </a:p>
      </dsp:txBody>
      <dsp:txXfrm>
        <a:off x="0" y="2428886"/>
        <a:ext cx="10820400" cy="860550"/>
      </dsp:txXfrm>
    </dsp:sp>
    <dsp:sp modelId="{B7F746B3-CF79-4E9A-ABBA-323CDAE65CAA}">
      <dsp:nvSpPr>
        <dsp:cNvPr id="0" name=""/>
        <dsp:cNvSpPr/>
      </dsp:nvSpPr>
      <dsp:spPr>
        <a:xfrm>
          <a:off x="5283" y="3257564"/>
          <a:ext cx="3603277" cy="733061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latin typeface="Comic Sans MS" panose="030F0702030302020204" pitchFamily="66" charset="0"/>
            </a:rPr>
            <a:t>Přirozené</a:t>
          </a:r>
          <a:endParaRPr lang="cs-CZ" sz="2800" b="1" kern="1200" dirty="0">
            <a:latin typeface="Comic Sans MS" panose="030F0702030302020204" pitchFamily="66" charset="0"/>
          </a:endParaRPr>
        </a:p>
      </dsp:txBody>
      <dsp:txXfrm>
        <a:off x="5283" y="3257564"/>
        <a:ext cx="3603277" cy="733061"/>
      </dsp:txXfrm>
    </dsp:sp>
    <dsp:sp modelId="{4FAB460E-43FE-439E-8C41-C6834D325BF5}">
      <dsp:nvSpPr>
        <dsp:cNvPr id="0" name=""/>
        <dsp:cNvSpPr/>
      </dsp:nvSpPr>
      <dsp:spPr>
        <a:xfrm>
          <a:off x="3608561" y="3257564"/>
          <a:ext cx="3603277" cy="733061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smtClean="0">
              <a:latin typeface="Comic Sans MS" panose="030F0702030302020204" pitchFamily="66" charset="0"/>
            </a:rPr>
            <a:t>Umělé </a:t>
          </a:r>
          <a:endParaRPr lang="cs-CZ" sz="2800" b="1" kern="1200" dirty="0">
            <a:latin typeface="Comic Sans MS" panose="030F0702030302020204" pitchFamily="66" charset="0"/>
          </a:endParaRPr>
        </a:p>
      </dsp:txBody>
      <dsp:txXfrm>
        <a:off x="3608561" y="3257564"/>
        <a:ext cx="3603277" cy="733061"/>
      </dsp:txXfrm>
    </dsp:sp>
    <dsp:sp modelId="{A7E59B73-D5A5-4504-AF14-5E7AA2353529}">
      <dsp:nvSpPr>
        <dsp:cNvPr id="0" name=""/>
        <dsp:cNvSpPr/>
      </dsp:nvSpPr>
      <dsp:spPr>
        <a:xfrm>
          <a:off x="7211838" y="3257564"/>
          <a:ext cx="3603277" cy="733061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latin typeface="Comic Sans MS" panose="030F0702030302020204" pitchFamily="66" charset="0"/>
            </a:rPr>
            <a:t>Víceúčelové </a:t>
          </a:r>
          <a:endParaRPr lang="cs-CZ" sz="2800" b="1" kern="1200" dirty="0">
            <a:latin typeface="Comic Sans MS" panose="030F0702030302020204" pitchFamily="66" charset="0"/>
          </a:endParaRPr>
        </a:p>
      </dsp:txBody>
      <dsp:txXfrm>
        <a:off x="7211838" y="3257564"/>
        <a:ext cx="3603277" cy="733061"/>
      </dsp:txXfrm>
    </dsp:sp>
    <dsp:sp modelId="{17FB0546-C35D-4EDE-AE55-10D85719A61B}">
      <dsp:nvSpPr>
        <dsp:cNvPr id="0" name=""/>
        <dsp:cNvSpPr/>
      </dsp:nvSpPr>
      <dsp:spPr>
        <a:xfrm rot="10800000">
          <a:off x="0" y="1814"/>
          <a:ext cx="10820400" cy="2450975"/>
        </a:xfrm>
        <a:prstGeom prst="upArrowCallout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solidFill>
                <a:sysClr val="windowText" lastClr="000000"/>
              </a:solidFill>
              <a:latin typeface="Comic Sans MS" panose="030F0702030302020204" pitchFamily="66" charset="0"/>
            </a:rPr>
            <a:t>Definice</a:t>
          </a:r>
          <a:endParaRPr lang="cs-CZ" sz="4000" b="1" kern="1200" dirty="0">
            <a:solidFill>
              <a:sysClr val="windowText" lastClr="000000"/>
            </a:solidFill>
            <a:latin typeface="Comic Sans MS" panose="030F0702030302020204" pitchFamily="66" charset="0"/>
          </a:endParaRPr>
        </a:p>
      </dsp:txBody>
      <dsp:txXfrm rot="-10800000">
        <a:off x="0" y="1814"/>
        <a:ext cx="10820400" cy="860292"/>
      </dsp:txXfrm>
    </dsp:sp>
    <dsp:sp modelId="{B8D44ED1-9418-4325-B736-B6A251FFBA4F}">
      <dsp:nvSpPr>
        <dsp:cNvPr id="0" name=""/>
        <dsp:cNvSpPr/>
      </dsp:nvSpPr>
      <dsp:spPr>
        <a:xfrm>
          <a:off x="0" y="862107"/>
          <a:ext cx="5410200" cy="732841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latin typeface="Comic Sans MS" panose="030F0702030302020204" pitchFamily="66" charset="0"/>
            </a:rPr>
            <a:t>Požární voda</a:t>
          </a:r>
          <a:endParaRPr lang="cs-CZ" sz="2800" b="1" kern="1200" dirty="0">
            <a:latin typeface="Comic Sans MS" panose="030F0702030302020204" pitchFamily="66" charset="0"/>
          </a:endParaRPr>
        </a:p>
      </dsp:txBody>
      <dsp:txXfrm>
        <a:off x="0" y="862107"/>
        <a:ext cx="5410200" cy="732841"/>
      </dsp:txXfrm>
    </dsp:sp>
    <dsp:sp modelId="{794F96C8-01B1-4EEB-98EE-C49160DF03AF}">
      <dsp:nvSpPr>
        <dsp:cNvPr id="0" name=""/>
        <dsp:cNvSpPr/>
      </dsp:nvSpPr>
      <dsp:spPr>
        <a:xfrm>
          <a:off x="5410200" y="862107"/>
          <a:ext cx="5410200" cy="732841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latin typeface="Comic Sans MS" panose="030F0702030302020204" pitchFamily="66" charset="0"/>
            </a:rPr>
            <a:t>Zdroje požární vody</a:t>
          </a:r>
          <a:endParaRPr lang="cs-CZ" sz="2800" b="1" kern="1200" dirty="0">
            <a:latin typeface="Comic Sans MS" panose="030F0702030302020204" pitchFamily="66" charset="0"/>
          </a:endParaRPr>
        </a:p>
      </dsp:txBody>
      <dsp:txXfrm>
        <a:off x="5410200" y="862107"/>
        <a:ext cx="5410200" cy="732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23E7-632A-4284-B53E-0EBEF404BB58}">
      <dsp:nvSpPr>
        <dsp:cNvPr id="0" name=""/>
        <dsp:cNvSpPr/>
      </dsp:nvSpPr>
      <dsp:spPr>
        <a:xfrm>
          <a:off x="10462245" y="385293"/>
          <a:ext cx="193982" cy="359020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69AE9-2FC4-4DAB-BA90-B2E7CB3882EA}">
      <dsp:nvSpPr>
        <dsp:cNvPr id="0" name=""/>
        <dsp:cNvSpPr/>
      </dsp:nvSpPr>
      <dsp:spPr>
        <a:xfrm>
          <a:off x="1370031" y="432145"/>
          <a:ext cx="5045173" cy="3590202"/>
        </a:xfrm>
        <a:prstGeom prst="frame">
          <a:avLst>
            <a:gd name="adj1" fmla="val 545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F13D7-63ED-4D28-9E78-F0256878E633}">
      <dsp:nvSpPr>
        <dsp:cNvPr id="0" name=""/>
        <dsp:cNvSpPr/>
      </dsp:nvSpPr>
      <dsp:spPr>
        <a:xfrm>
          <a:off x="1240569" y="236426"/>
          <a:ext cx="4851190" cy="339601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1422FA-DCD5-47F6-B3C0-8E9DC60DADE7}">
      <dsp:nvSpPr>
        <dsp:cNvPr id="0" name=""/>
        <dsp:cNvSpPr/>
      </dsp:nvSpPr>
      <dsp:spPr>
        <a:xfrm>
          <a:off x="1567273" y="3399188"/>
          <a:ext cx="4653948" cy="42616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137160" rIns="3657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b="1" kern="1200" dirty="0">
            <a:solidFill>
              <a:srgbClr val="FFFF00"/>
            </a:solidFill>
            <a:latin typeface="Comic Sans MS" panose="030F0702030302020204" pitchFamily="66" charset="0"/>
          </a:endParaRPr>
        </a:p>
      </dsp:txBody>
      <dsp:txXfrm>
        <a:off x="1567273" y="3399188"/>
        <a:ext cx="4653948" cy="426160"/>
      </dsp:txXfrm>
    </dsp:sp>
    <dsp:sp modelId="{EFA031DE-07EF-4D50-8076-48FBB8AFB8E3}">
      <dsp:nvSpPr>
        <dsp:cNvPr id="0" name=""/>
        <dsp:cNvSpPr/>
      </dsp:nvSpPr>
      <dsp:spPr>
        <a:xfrm>
          <a:off x="6770445" y="354094"/>
          <a:ext cx="3740909" cy="359020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Požární voda je </a:t>
          </a:r>
          <a:r>
            <a:rPr lang="cs-CZ" sz="3600" b="1" i="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voda používaná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i="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k hašení požáru.</a:t>
          </a:r>
          <a:endParaRPr lang="cs-CZ" sz="3600" b="1" kern="1200" dirty="0">
            <a:solidFill>
              <a:srgbClr val="FFFF00"/>
            </a:solidFill>
            <a:latin typeface="Comic Sans MS" panose="030F0702030302020204" pitchFamily="66" charset="0"/>
          </a:endParaRPr>
        </a:p>
      </dsp:txBody>
      <dsp:txXfrm>
        <a:off x="6770445" y="354094"/>
        <a:ext cx="3740909" cy="3590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AA066-556D-41F8-81EA-BF4CF77AABE9}">
      <dsp:nvSpPr>
        <dsp:cNvPr id="0" name=""/>
        <dsp:cNvSpPr/>
      </dsp:nvSpPr>
      <dsp:spPr>
        <a:xfrm>
          <a:off x="1816372" y="25582"/>
          <a:ext cx="6801553" cy="383340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85" r="48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BDE1BF-A14F-4A8C-B330-5EDBCC400202}">
      <dsp:nvSpPr>
        <dsp:cNvPr id="0" name=""/>
        <dsp:cNvSpPr/>
      </dsp:nvSpPr>
      <dsp:spPr>
        <a:xfrm>
          <a:off x="0" y="3845631"/>
          <a:ext cx="10808929" cy="1392069"/>
        </a:xfrm>
        <a:prstGeom prst="wedgeRectCallout">
          <a:avLst>
            <a:gd name="adj1" fmla="val 20250"/>
            <a:gd name="adj2" fmla="val -607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b="1" i="0" kern="1200" dirty="0" smtClean="0">
              <a:latin typeface="Comic Sans MS" panose="030F0702030302020204" pitchFamily="66" charset="0"/>
            </a:rPr>
            <a:t>Zdroj, který poskytuje požární vodu.</a:t>
          </a:r>
          <a:endParaRPr lang="cs-CZ" sz="4500" b="1" kern="1200" dirty="0">
            <a:latin typeface="Comic Sans MS" panose="030F0702030302020204" pitchFamily="66" charset="0"/>
          </a:endParaRPr>
        </a:p>
      </dsp:txBody>
      <dsp:txXfrm>
        <a:off x="0" y="3845631"/>
        <a:ext cx="10808929" cy="1392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9DACB-9F6C-437F-B576-46D888434C6B}">
      <dsp:nvSpPr>
        <dsp:cNvPr id="0" name=""/>
        <dsp:cNvSpPr/>
      </dsp:nvSpPr>
      <dsp:spPr>
        <a:xfrm>
          <a:off x="62523" y="115104"/>
          <a:ext cx="2061617" cy="1236970"/>
        </a:xfrm>
        <a:prstGeom prst="teardrop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i="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řeky</a:t>
          </a:r>
          <a:endParaRPr lang="cs-CZ" sz="2200" b="1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364440" y="296254"/>
        <a:ext cx="1457783" cy="874670"/>
      </dsp:txXfrm>
    </dsp:sp>
    <dsp:sp modelId="{3D7EFA03-75FF-4ADC-851E-E1B1C94D60AF}">
      <dsp:nvSpPr>
        <dsp:cNvPr id="0" name=""/>
        <dsp:cNvSpPr/>
      </dsp:nvSpPr>
      <dsp:spPr>
        <a:xfrm rot="1780944">
          <a:off x="1725528" y="805595"/>
          <a:ext cx="2061617" cy="1236970"/>
        </a:xfrm>
        <a:prstGeom prst="teardrop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i="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potoky</a:t>
          </a:r>
          <a:endParaRPr lang="cs-CZ" sz="2200" b="1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2027445" y="986745"/>
        <a:ext cx="1457783" cy="874670"/>
      </dsp:txXfrm>
    </dsp:sp>
    <dsp:sp modelId="{24CAE783-123C-48C4-AA4B-EA6298BE43C7}">
      <dsp:nvSpPr>
        <dsp:cNvPr id="0" name=""/>
        <dsp:cNvSpPr/>
      </dsp:nvSpPr>
      <dsp:spPr>
        <a:xfrm>
          <a:off x="765058" y="4077751"/>
          <a:ext cx="2061617" cy="1236970"/>
        </a:xfrm>
        <a:prstGeom prst="teardrop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i="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vodní strouhy</a:t>
          </a:r>
          <a:endParaRPr lang="cs-CZ" sz="2200" b="1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1066975" y="4258901"/>
        <a:ext cx="1457783" cy="874670"/>
      </dsp:txXfrm>
    </dsp:sp>
    <dsp:sp modelId="{AAD27489-A3D6-4B71-BB45-2A25D9753196}">
      <dsp:nvSpPr>
        <dsp:cNvPr id="0" name=""/>
        <dsp:cNvSpPr/>
      </dsp:nvSpPr>
      <dsp:spPr>
        <a:xfrm rot="19021872">
          <a:off x="145019" y="2175689"/>
          <a:ext cx="2061617" cy="1236970"/>
        </a:xfrm>
        <a:prstGeom prst="teardrop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i="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jezera</a:t>
          </a:r>
          <a:endParaRPr lang="cs-CZ" sz="2200" b="1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446936" y="2356839"/>
        <a:ext cx="1457783" cy="874670"/>
      </dsp:txXfrm>
    </dsp:sp>
    <dsp:sp modelId="{AECFDD35-143A-47EB-BE60-2770C979C0AB}">
      <dsp:nvSpPr>
        <dsp:cNvPr id="0" name=""/>
        <dsp:cNvSpPr/>
      </dsp:nvSpPr>
      <dsp:spPr>
        <a:xfrm rot="20783087">
          <a:off x="1727199" y="2618763"/>
          <a:ext cx="2061617" cy="1236970"/>
        </a:xfrm>
        <a:prstGeom prst="teardrop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i="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rybníky</a:t>
          </a:r>
          <a:endParaRPr lang="cs-CZ" sz="2200" b="1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2029116" y="2799913"/>
        <a:ext cx="1457783" cy="874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57CD6-A6E5-467F-8A20-B8102FF70DFF}">
      <dsp:nvSpPr>
        <dsp:cNvPr id="0" name=""/>
        <dsp:cNvSpPr/>
      </dsp:nvSpPr>
      <dsp:spPr>
        <a:xfrm>
          <a:off x="3721223" y="28578"/>
          <a:ext cx="4063716" cy="31598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766D9-A31B-4EB4-833D-3007E1D2193F}">
      <dsp:nvSpPr>
        <dsp:cNvPr id="0" name=""/>
        <dsp:cNvSpPr/>
      </dsp:nvSpPr>
      <dsp:spPr>
        <a:xfrm>
          <a:off x="8175" y="3215831"/>
          <a:ext cx="12183823" cy="1746694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i="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Vodní zdroj, který byl vybudován záměrně pro požární účely</a:t>
          </a:r>
          <a:endParaRPr lang="cs-CZ" sz="2200" b="1" kern="1200" dirty="0">
            <a:solidFill>
              <a:schemeClr val="bg1"/>
            </a:solidFill>
            <a:latin typeface="Comic Sans MS" panose="030F0702030302020204" pitchFamily="66" charset="0"/>
          </a:endParaRPr>
        </a:p>
        <a:p>
          <a:pPr marL="5381625" lvl="1" indent="-2667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1" i="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požární nádrže, </a:t>
          </a:r>
          <a:endParaRPr lang="cs-CZ" sz="2000" b="1" kern="1200" dirty="0">
            <a:solidFill>
              <a:schemeClr val="bg1"/>
            </a:solidFill>
            <a:latin typeface="Comic Sans MS" panose="030F0702030302020204" pitchFamily="66" charset="0"/>
          </a:endParaRPr>
        </a:p>
        <a:p>
          <a:pPr marL="5381625" lvl="1" indent="-2667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1" i="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požární studny, </a:t>
          </a:r>
          <a:endParaRPr lang="cs-CZ" sz="2000" b="1" kern="1200" dirty="0">
            <a:solidFill>
              <a:schemeClr val="bg1"/>
            </a:solidFill>
            <a:latin typeface="Comic Sans MS" panose="030F0702030302020204" pitchFamily="66" charset="0"/>
          </a:endParaRPr>
        </a:p>
        <a:p>
          <a:pPr marL="5381625" lvl="1" indent="-2667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1" i="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požární vodovod.</a:t>
          </a:r>
          <a:endParaRPr lang="cs-CZ" sz="2000" b="1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8175" y="3215831"/>
        <a:ext cx="12183823" cy="1746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F2BA5-5BE7-422E-9EFF-03C80A4AB055}">
      <dsp:nvSpPr>
        <dsp:cNvPr id="0" name=""/>
        <dsp:cNvSpPr/>
      </dsp:nvSpPr>
      <dsp:spPr>
        <a:xfrm>
          <a:off x="4328159" y="0"/>
          <a:ext cx="6492240" cy="3749675"/>
        </a:xfrm>
        <a:prstGeom prst="rightArrow">
          <a:avLst>
            <a:gd name="adj1" fmla="val 75000"/>
            <a:gd name="adj2" fmla="val 50000"/>
          </a:avLst>
        </a:prstGeom>
        <a:solidFill>
          <a:srgbClr val="FFFF00"/>
        </a:solidFill>
        <a:ln w="127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542925" lvl="1" indent="-53340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b="1" i="0" kern="1200" dirty="0" smtClean="0">
              <a:latin typeface="Comic Sans MS" panose="030F0702030302020204" pitchFamily="66" charset="0"/>
            </a:rPr>
            <a:t>koupaliště</a:t>
          </a:r>
          <a:endParaRPr lang="cs-CZ" sz="2800" b="1" kern="1200" dirty="0">
            <a:latin typeface="Comic Sans MS" panose="030F0702030302020204" pitchFamily="66" charset="0"/>
          </a:endParaRPr>
        </a:p>
        <a:p>
          <a:pPr marL="542925" lvl="1" indent="-53340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b="1" i="0" kern="1200" smtClean="0">
              <a:latin typeface="Comic Sans MS" panose="030F0702030302020204" pitchFamily="66" charset="0"/>
            </a:rPr>
            <a:t>rybníky</a:t>
          </a:r>
          <a:endParaRPr lang="cs-CZ" sz="2800" b="1" kern="1200" dirty="0">
            <a:latin typeface="Comic Sans MS" panose="030F0702030302020204" pitchFamily="66" charset="0"/>
          </a:endParaRPr>
        </a:p>
        <a:p>
          <a:pPr marL="542925" lvl="1" indent="-53340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b="1" i="0" kern="1200" dirty="0" smtClean="0">
              <a:latin typeface="Comic Sans MS" panose="030F0702030302020204" pitchFamily="66" charset="0"/>
            </a:rPr>
            <a:t>průplavy</a:t>
          </a:r>
          <a:endParaRPr lang="cs-CZ" sz="2800" b="1" kern="1200" dirty="0">
            <a:latin typeface="Comic Sans MS" panose="030F0702030302020204" pitchFamily="66" charset="0"/>
          </a:endParaRPr>
        </a:p>
        <a:p>
          <a:pPr marL="542925" lvl="1" indent="-53340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b="1" i="0" kern="1200" dirty="0" smtClean="0">
              <a:latin typeface="Comic Sans MS" panose="030F0702030302020204" pitchFamily="66" charset="0"/>
            </a:rPr>
            <a:t>studny</a:t>
          </a:r>
          <a:endParaRPr lang="cs-CZ" sz="2800" b="1" kern="1200" dirty="0">
            <a:latin typeface="Comic Sans MS" panose="030F0702030302020204" pitchFamily="66" charset="0"/>
          </a:endParaRPr>
        </a:p>
        <a:p>
          <a:pPr marL="542925" lvl="1" indent="-53340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b="1" i="0" kern="1200" dirty="0" smtClean="0">
              <a:latin typeface="Comic Sans MS" panose="030F0702030302020204" pitchFamily="66" charset="0"/>
            </a:rPr>
            <a:t>vodojemy</a:t>
          </a:r>
          <a:endParaRPr lang="cs-CZ" sz="2800" b="1" kern="1200" dirty="0">
            <a:latin typeface="Comic Sans MS" panose="030F0702030302020204" pitchFamily="66" charset="0"/>
          </a:endParaRPr>
        </a:p>
      </dsp:txBody>
      <dsp:txXfrm>
        <a:off x="4328159" y="468709"/>
        <a:ext cx="5086112" cy="2812257"/>
      </dsp:txXfrm>
    </dsp:sp>
    <dsp:sp modelId="{E9317A3B-B8B4-43FE-B30B-35A4AFC56978}">
      <dsp:nvSpPr>
        <dsp:cNvPr id="0" name=""/>
        <dsp:cNvSpPr/>
      </dsp:nvSpPr>
      <dsp:spPr>
        <a:xfrm>
          <a:off x="0" y="0"/>
          <a:ext cx="4328160" cy="3749675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i="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Vodní zdroj, který kromě jiného účelu slouží také požárním účelům</a:t>
          </a:r>
          <a:endParaRPr lang="cs-CZ" sz="3200" b="1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183044" y="183044"/>
        <a:ext cx="3962072" cy="338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21905-DD4F-45A4-B07A-8F86F0B0E8DF}" type="datetimeFigureOut">
              <a:rPr lang="cs-CZ" smtClean="0"/>
              <a:t>12.6.2018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51950-8033-4601-AFFC-19660DA45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2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1950-8033-4601-AFFC-19660DA45AB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48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Zdroj:</a:t>
            </a:r>
            <a:r>
              <a:rPr lang="cs-CZ" baseline="0" dirty="0" smtClean="0"/>
              <a:t> </a:t>
            </a:r>
            <a:r>
              <a:rPr lang="cs-CZ" dirty="0" smtClean="0"/>
              <a:t>http://www.civop.cz/zdroje-pozarni-vody/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1950-8033-4601-AFFC-19660DA45AB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45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1950-8033-4601-AFFC-19660DA45AB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97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C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C000"/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1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15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FFC000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FFC000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C000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C000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FFC000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FFC000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vsestary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40963" y="-193728"/>
            <a:ext cx="12098215" cy="226317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cs-CZ" b="1" dirty="0" smtClean="0">
                <a:solidFill>
                  <a:srgbClr val="FFFF00"/>
                </a:solidFill>
              </a:rPr>
              <a:t>Zdroje požární vody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280"/>
            <a:ext cx="12106032" cy="48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élník 4"/>
          <p:cNvSpPr/>
          <p:nvPr/>
        </p:nvSpPr>
        <p:spPr>
          <a:xfrm>
            <a:off x="10261600" y="6299200"/>
            <a:ext cx="1719385" cy="39858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316309" y="3063631"/>
            <a:ext cx="1789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n w="0"/>
                <a:solidFill>
                  <a:sysClr val="windowText" lastClr="000000"/>
                </a:solidFill>
              </a:rPr>
              <a:t>Kristýna Kalašová</a:t>
            </a:r>
            <a:endParaRPr lang="cs-CZ" sz="1200" b="1" dirty="0">
              <a:ln w="0"/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5748"/>
            <a:ext cx="11506200" cy="1293028"/>
          </a:xfrm>
        </p:spPr>
        <p:txBody>
          <a:bodyPr/>
          <a:lstStyle/>
          <a:p>
            <a:pPr algn="ctr"/>
            <a:r>
              <a:rPr lang="cs-CZ" b="1" dirty="0" smtClean="0"/>
              <a:t>Obsah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385560"/>
              </p:ext>
            </p:extLst>
          </p:nvPr>
        </p:nvGraphicFramePr>
        <p:xfrm>
          <a:off x="685800" y="2759613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24" y="76967"/>
            <a:ext cx="4407976" cy="274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6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pPr algn="ctr"/>
            <a:r>
              <a:rPr lang="cs-CZ" b="1" dirty="0" smtClean="0"/>
              <a:t>Co je to požární voda?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998017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49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1" y="323397"/>
            <a:ext cx="11506200" cy="1293028"/>
          </a:xfrm>
        </p:spPr>
        <p:txBody>
          <a:bodyPr/>
          <a:lstStyle/>
          <a:p>
            <a:pPr algn="ctr"/>
            <a:r>
              <a:rPr lang="cs-CZ" b="1" dirty="0" smtClean="0"/>
              <a:t>Co je to zdroj požární vody?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95848" y="5221042"/>
            <a:ext cx="50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Zdroj obrázku: </a:t>
            </a:r>
            <a:r>
              <a:rPr lang="cs-CZ" dirty="0" err="1" smtClean="0">
                <a:solidFill>
                  <a:schemeClr val="bg1"/>
                </a:solidFill>
              </a:rPr>
              <a:t>Strůna</a:t>
            </a:r>
            <a:r>
              <a:rPr lang="cs-CZ" dirty="0" smtClean="0">
                <a:solidFill>
                  <a:schemeClr val="bg1"/>
                </a:solidFill>
              </a:rPr>
              <a:t> Václav 5. třída  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31288"/>
              </p:ext>
            </p:extLst>
          </p:nvPr>
        </p:nvGraphicFramePr>
        <p:xfrm>
          <a:off x="685800" y="1362075"/>
          <a:ext cx="10820400" cy="5417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8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5985"/>
            <a:ext cx="12192000" cy="12930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zdroje </a:t>
            </a:r>
            <a:r>
              <a:rPr lang="cs-CZ" sz="3600" b="1" dirty="0"/>
              <a:t>požární vody přirozeného původu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65121" y="5036376"/>
            <a:ext cx="50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Zdroj obrázku: Jan Prouza, 5. třída  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55902"/>
              </p:ext>
            </p:extLst>
          </p:nvPr>
        </p:nvGraphicFramePr>
        <p:xfrm>
          <a:off x="0" y="1327957"/>
          <a:ext cx="4134337" cy="5530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089967" y="2193925"/>
            <a:ext cx="50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Zdroj obrázku:  Pavlína Divišová, 5. třída 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0"/>
          <a:stretch/>
        </p:blipFill>
        <p:spPr>
          <a:xfrm>
            <a:off x="4223660" y="2181072"/>
            <a:ext cx="7237338" cy="414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3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99DACB-9F6C-437F-B576-46D88843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8799DACB-9F6C-437F-B576-46D888434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7EFA03-75FF-4ADC-851E-E1B1C94D6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3D7EFA03-75FF-4ADC-851E-E1B1C94D6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CAE783-123C-48C4-AA4B-EA6298BE4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24CAE783-123C-48C4-AA4B-EA6298BE4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27489-A3D6-4B71-BB45-2A25D9753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AAD27489-A3D6-4B71-BB45-2A25D9753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CFDD35-143A-47EB-BE60-2770C979C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ECFDD35-143A-47EB-BE60-2770C979C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pPr algn="ctr"/>
            <a:r>
              <a:rPr lang="cs-CZ" b="1" dirty="0" smtClean="0"/>
              <a:t>umělé zdroje </a:t>
            </a:r>
            <a:r>
              <a:rPr lang="cs-CZ" b="1" dirty="0"/>
              <a:t>požární vody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65121" y="5036376"/>
            <a:ext cx="50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Zdroj obrázku: Jan Prouza, 5. třída  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212550"/>
              </p:ext>
            </p:extLst>
          </p:nvPr>
        </p:nvGraphicFramePr>
        <p:xfrm>
          <a:off x="0" y="1743075"/>
          <a:ext cx="12191999" cy="496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1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5273"/>
            <a:ext cx="11506200" cy="1293028"/>
          </a:xfrm>
        </p:spPr>
        <p:txBody>
          <a:bodyPr/>
          <a:lstStyle/>
          <a:p>
            <a:pPr algn="ctr"/>
            <a:r>
              <a:rPr lang="cs-CZ" b="1" dirty="0" smtClean="0"/>
              <a:t>víceúčelové zdroje </a:t>
            </a:r>
            <a:r>
              <a:rPr lang="cs-CZ" b="1" dirty="0"/>
              <a:t>požární </a:t>
            </a:r>
            <a:r>
              <a:rPr lang="cs-CZ" b="1" dirty="0" smtClean="0"/>
              <a:t>vody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95848" y="5221042"/>
            <a:ext cx="50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Zdroj obrázku: </a:t>
            </a:r>
            <a:r>
              <a:rPr lang="cs-CZ" dirty="0" err="1" smtClean="0">
                <a:solidFill>
                  <a:schemeClr val="bg1"/>
                </a:solidFill>
              </a:rPr>
              <a:t>Strůna</a:t>
            </a:r>
            <a:r>
              <a:rPr lang="cs-CZ" dirty="0" smtClean="0">
                <a:solidFill>
                  <a:schemeClr val="bg1"/>
                </a:solidFill>
              </a:rPr>
              <a:t> Václav 5. třída 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65121" y="5036376"/>
            <a:ext cx="50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Zdroj obrázku: Jan Prouza, 5. třída  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859712"/>
              </p:ext>
            </p:extLst>
          </p:nvPr>
        </p:nvGraphicFramePr>
        <p:xfrm>
          <a:off x="685800" y="2172832"/>
          <a:ext cx="10820400" cy="374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87" b="58999"/>
          <a:stretch/>
        </p:blipFill>
        <p:spPr>
          <a:xfrm>
            <a:off x="7304343" y="2604671"/>
            <a:ext cx="4682114" cy="288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6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065121" y="5036376"/>
            <a:ext cx="50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Zdroj obrázku: Jan Prouza, 5. třída 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88" y="1"/>
            <a:ext cx="5835112" cy="346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72" y="3264679"/>
            <a:ext cx="6242750" cy="356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48" y="64697"/>
            <a:ext cx="6279309" cy="332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78" y="3383105"/>
            <a:ext cx="5775122" cy="347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5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6075" y="1076325"/>
            <a:ext cx="8848724" cy="1002768"/>
          </a:xfrm>
        </p:spPr>
        <p:txBody>
          <a:bodyPr/>
          <a:lstStyle/>
          <a:p>
            <a:pPr algn="ctr"/>
            <a:r>
              <a:rPr lang="cs-CZ" b="1" dirty="0" smtClean="0"/>
              <a:t>Děkujeme za pozornost.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24125" y="3641725"/>
            <a:ext cx="8990542" cy="1673225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/>
              <a:t>Základní škola a mateřská škola, Všestary</a:t>
            </a:r>
          </a:p>
          <a:p>
            <a:pPr algn="ctr"/>
            <a:endParaRPr lang="cs-CZ" sz="2800" b="1" dirty="0" smtClean="0">
              <a:solidFill>
                <a:srgbClr val="FFFF00"/>
              </a:solidFill>
              <a:hlinkClick r:id="rId3"/>
            </a:endParaRPr>
          </a:p>
          <a:p>
            <a:pPr algn="ctr"/>
            <a:r>
              <a:rPr lang="cs-CZ" sz="2800" b="1" dirty="0" smtClean="0">
                <a:solidFill>
                  <a:srgbClr val="FFFF00"/>
                </a:solidFill>
                <a:hlinkClick r:id="rId3"/>
              </a:rPr>
              <a:t>www.zsvsestary.cz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5" name="Mrak 4"/>
          <p:cNvSpPr/>
          <p:nvPr/>
        </p:nvSpPr>
        <p:spPr>
          <a:xfrm rot="300000">
            <a:off x="2490787" y="514350"/>
            <a:ext cx="9639300" cy="2552700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694" y="1143000"/>
            <a:ext cx="2839561" cy="54959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08647" y="6454259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Obrázky byly vytvořeny v programu Malování</a:t>
            </a: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theme/theme1.xml><?xml version="1.0" encoding="utf-8"?>
<a:theme xmlns:a="http://schemas.openxmlformats.org/drawingml/2006/main" name="Kondenzační stopa">
  <a:themeElements>
    <a:clrScheme name="Vlastní 1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FFF00"/>
      </a:hlink>
      <a:folHlink>
        <a:srgbClr val="FFFF00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560</TotalTime>
  <Words>189</Words>
  <Application>Microsoft Office PowerPoint</Application>
  <PresentationFormat>Vlastní</PresentationFormat>
  <Paragraphs>49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Kondenzační stopa</vt:lpstr>
      <vt:lpstr>Zdroje požární vody</vt:lpstr>
      <vt:lpstr>Obsah</vt:lpstr>
      <vt:lpstr>Co je to požární voda?</vt:lpstr>
      <vt:lpstr>Co je to zdroj požární vody?</vt:lpstr>
      <vt:lpstr>zdroje požární vody přirozeného původu</vt:lpstr>
      <vt:lpstr>umělé zdroje požární vody</vt:lpstr>
      <vt:lpstr>víceúčelové zdroje požární vody</vt:lpstr>
      <vt:lpstr>Prezentace aplikace PowerPoint</vt:lpstr>
      <vt:lpstr>Děkujeme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 požární vody</dc:title>
  <dc:creator>Aršakuni Zarine</dc:creator>
  <cp:lastModifiedBy>Ing. Jan Aulický</cp:lastModifiedBy>
  <cp:revision>62</cp:revision>
  <dcterms:created xsi:type="dcterms:W3CDTF">2018-02-11T08:49:16Z</dcterms:created>
  <dcterms:modified xsi:type="dcterms:W3CDTF">2018-06-12T09:22:57Z</dcterms:modified>
</cp:coreProperties>
</file>