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61" r:id="rId3"/>
    <p:sldId id="257" r:id="rId4"/>
    <p:sldId id="258" r:id="rId5"/>
    <p:sldId id="260" r:id="rId6"/>
    <p:sldId id="262" r:id="rId7"/>
    <p:sldId id="263" r:id="rId8"/>
    <p:sldId id="259" r:id="rId9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86" y="23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5" d="100"/>
          <a:sy n="65" d="100"/>
        </p:scale>
        <p:origin x="2222" y="43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199568-EB4A-429B-8486-3C29E2C5ABB0}" type="datetimeFigureOut">
              <a:rPr lang="cs-CZ" smtClean="0"/>
              <a:t>23.03.2020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r>
              <a:rPr lang="cs-CZ" dirty="0"/>
              <a:t>z</a:t>
            </a:r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19C9CD-21AE-4616-AD2E-6BF09941F1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500125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E287E2C-9C01-4166-9E5C-A5BEE441320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EAEA9D9A-A429-44E7-9498-F395F9DCDC8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7FDBABC-52BF-4F0A-8914-F40277C7F0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32DE9-0433-46DC-A618-7E7F3112E88B}" type="datetimeFigureOut">
              <a:rPr lang="cs-CZ" smtClean="0"/>
              <a:t>23.03.2020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E0F7993-A285-46B4-A40C-2F7E7BB4DC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C2246B3-3FCA-4708-814D-C0945D2BF9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4A433-327D-4E81-B094-7FCFABA4080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363572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C927807-9A9C-412C-93CA-45B4F961A7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764CEEBF-573E-4B6C-A187-7257442F794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CE2F8B1-B55F-4834-AD7B-08F02CC135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32DE9-0433-46DC-A618-7E7F3112E88B}" type="datetimeFigureOut">
              <a:rPr lang="cs-CZ" smtClean="0"/>
              <a:t>23.03.2020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BE2743D-0156-4D27-9506-CCB31E4076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161EE84-2E41-4857-95B8-549D8B5D35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4A433-327D-4E81-B094-7FCFABA4080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798683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C16615AF-DAE2-4315-B998-E012BF39D3E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9190C4E2-7FFE-47AC-89B0-2F2AF4043EB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64976C6-6ECE-43C0-99A3-649AF81569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32DE9-0433-46DC-A618-7E7F3112E88B}" type="datetimeFigureOut">
              <a:rPr lang="cs-CZ" smtClean="0"/>
              <a:t>23.03.2020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AC81715-046B-4F1F-ACE3-32FE368FFE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27D775F-6CF5-4198-BA15-D2DFE6AA8A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4A433-327D-4E81-B094-7FCFABA4080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608845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E8B762F-8A05-4C9D-87AF-1F9F361D8A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F8CD3CF-8796-4563-9BD2-33DA20E792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12ABAAE-91B5-4DEB-9A78-9F45B5378F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32DE9-0433-46DC-A618-7E7F3112E88B}" type="datetimeFigureOut">
              <a:rPr lang="cs-CZ" smtClean="0"/>
              <a:t>23.03.2020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40EA6D9-7F34-4032-BF5C-62F720FF90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D9FFEFB-539A-4FB0-9A99-44B6F6F153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4A433-327D-4E81-B094-7FCFABA4080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968655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69050E2-AEC2-483A-898F-15B40148CF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C67D8312-732C-46F8-8545-5449A7C5B4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457145A-B327-4399-9ACF-4CDD8A713A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32DE9-0433-46DC-A618-7E7F3112E88B}" type="datetimeFigureOut">
              <a:rPr lang="cs-CZ" smtClean="0"/>
              <a:t>23.03.2020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1C91222-A914-4387-A216-888F4FC11A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E7EF1EA-F0F3-4F3F-8E8B-B84612574C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4A433-327D-4E81-B094-7FCFABA4080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763179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AA3C72C-4C74-4696-89C6-6D21EECE4A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25B8336-8463-44AD-A118-89273ADDEBA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4EC26FE2-E9D8-470D-B44C-D4E0D5A5633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040933C0-6152-4441-8694-3FAC059A77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32DE9-0433-46DC-A618-7E7F3112E88B}" type="datetimeFigureOut">
              <a:rPr lang="cs-CZ" smtClean="0"/>
              <a:t>23.03.2020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CABFAE7E-87ED-49A4-B83C-C0197E6A2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3798824F-40BA-42D8-A0F0-FE2FCC0C71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4A433-327D-4E81-B094-7FCFABA4080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320962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5DB81AE-F87F-4B17-9821-1D4B2CDC09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B74CC779-0AC5-4C64-B2B7-868D6E498D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B2718E28-EBF3-401D-9907-D645C289CA2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A8C744B0-DA50-46BE-AD74-55450EF850F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51C34AB6-C92A-4020-AE2B-9A94EB9DFF0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E86F5CB7-4727-4676-BEA9-45239CA46F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32DE9-0433-46DC-A618-7E7F3112E88B}" type="datetimeFigureOut">
              <a:rPr lang="cs-CZ" smtClean="0"/>
              <a:t>23.03.2020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1E538823-0D57-4E60-A1A3-3F9E10E6AC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E00CF031-8EC9-4AC8-94EB-E87DF3CA1A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4A433-327D-4E81-B094-7FCFABA4080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664522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BCBBE08-F40B-4F9C-8B71-8FCFE30A3C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01ED1D06-97B9-4409-B1C1-E998D5CB51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32DE9-0433-46DC-A618-7E7F3112E88B}" type="datetimeFigureOut">
              <a:rPr lang="cs-CZ" smtClean="0"/>
              <a:t>23.03.2020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78ADFB1E-EF50-4ED0-822E-EBBE41D58F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EC319D4F-834F-4D68-B9A1-B5B77A7841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4A433-327D-4E81-B094-7FCFABA4080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777902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2A8E217C-D729-4E98-BEE0-BD4EF6A3A1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32DE9-0433-46DC-A618-7E7F3112E88B}" type="datetimeFigureOut">
              <a:rPr lang="cs-CZ" smtClean="0"/>
              <a:t>23.03.2020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76ECE350-EE05-471F-BDAF-A8CB61470D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DC42E1B8-C6D7-410E-9D7C-C6EAC3D7D5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4A433-327D-4E81-B094-7FCFABA4080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81847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C9F0056-E6C4-45E4-8B3D-D400A37BAC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E8F5FB0-C327-42FE-9BD7-C1B84E6700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24727B71-BB08-46BE-BB12-1399BA590D4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DDDA7BF7-28F0-4DD3-B2CA-2D63F54937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32DE9-0433-46DC-A618-7E7F3112E88B}" type="datetimeFigureOut">
              <a:rPr lang="cs-CZ" smtClean="0"/>
              <a:t>23.03.2020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8C2514FC-AF03-4736-9D67-BDE19E5510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B992B3C5-9AFE-4F3F-99C4-8A6B7AB483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4A433-327D-4E81-B094-7FCFABA4080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822233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354B0C5-32D7-472C-B82F-222EFDCB03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E307029A-9B3F-4208-983B-2DB159526F1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42B816D5-6F64-41F1-9B58-B0A0EC3E261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AC45BF05-3291-4A11-A34E-9544D74F78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32DE9-0433-46DC-A618-7E7F3112E88B}" type="datetimeFigureOut">
              <a:rPr lang="cs-CZ" smtClean="0"/>
              <a:t>23.03.2020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CA276BA5-82EB-43BC-84BF-5B7EDA6165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B40B7FE2-A077-4CA5-9E7C-3BF78D6E92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4A433-327D-4E81-B094-7FCFABA4080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307305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1B059483-BBD1-48EF-AF45-1C9C0A0D0E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94B73B99-F23E-49E4-9ACA-F100DD7123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C5AE09D-8FCB-4908-A2A0-8B8D2A673F0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632DE9-0433-46DC-A618-7E7F3112E88B}" type="datetimeFigureOut">
              <a:rPr lang="cs-CZ" smtClean="0"/>
              <a:t>23.03.2020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4017709-B56A-4B5B-9CAF-73EEA761D21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A5A181B-9DFE-47EA-A435-D193DF839FA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A4A433-327D-4E81-B094-7FCFABA4080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199081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92083A1-A513-4BCB-ACF3-8333CB74BA0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66916" y="663678"/>
            <a:ext cx="10304206" cy="3278905"/>
          </a:xfrm>
        </p:spPr>
        <p:txBody>
          <a:bodyPr>
            <a:normAutofit/>
          </a:bodyPr>
          <a:lstStyle/>
          <a:p>
            <a:pPr algn="r"/>
            <a:r>
              <a:rPr lang="cs-CZ" sz="9600" b="1" dirty="0"/>
              <a:t>HASIČSKÁ ZÁLOŽKA </a:t>
            </a:r>
            <a:br>
              <a:rPr lang="cs-CZ" sz="9600" b="1" dirty="0"/>
            </a:br>
            <a:r>
              <a:rPr lang="cs-CZ" sz="9600" b="1" dirty="0"/>
              <a:t>DO KNIHY</a:t>
            </a:r>
          </a:p>
        </p:txBody>
      </p:sp>
      <p:pic>
        <p:nvPicPr>
          <p:cNvPr id="5" name="Obrázek 4" descr="Obsah obrázku kreslení&#10;&#10;Popis byl vytvořen automaticky">
            <a:extLst>
              <a:ext uri="{FF2B5EF4-FFF2-40B4-BE49-F238E27FC236}">
                <a16:creationId xmlns:a16="http://schemas.microsoft.com/office/drawing/2014/main" id="{DB4C6E8C-84A1-4A8C-948E-8AA047CB5F3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6856" y="2664542"/>
            <a:ext cx="3341310" cy="3962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79511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0480593-0D8F-4EA6-8404-2042017825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Co </a:t>
            </a:r>
            <a:r>
              <a:rPr lang="en-GB" b="1" dirty="0" err="1"/>
              <a:t>budete</a:t>
            </a:r>
            <a:r>
              <a:rPr lang="en-GB" b="1" dirty="0"/>
              <a:t> pot</a:t>
            </a:r>
            <a:r>
              <a:rPr lang="cs-CZ" b="1" dirty="0" err="1"/>
              <a:t>řebovat</a:t>
            </a:r>
            <a:r>
              <a:rPr lang="cs-CZ" b="1" dirty="0"/>
              <a:t>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2971573-C3DB-4EBB-8773-CD29D5081B42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Nůžky</a:t>
            </a:r>
          </a:p>
          <a:p>
            <a:pPr marL="0" indent="0">
              <a:buNone/>
            </a:pPr>
            <a:r>
              <a:rPr lang="cs-CZ" dirty="0"/>
              <a:t>Pastelky nebo fixy</a:t>
            </a:r>
          </a:p>
          <a:p>
            <a:pPr marL="0" indent="0">
              <a:buNone/>
            </a:pPr>
            <a:r>
              <a:rPr lang="cs-CZ" dirty="0"/>
              <a:t>Děrovačku nebo nožík</a:t>
            </a:r>
          </a:p>
          <a:p>
            <a:pPr marL="0" indent="0">
              <a:buNone/>
            </a:pPr>
            <a:r>
              <a:rPr lang="cs-CZ" dirty="0"/>
              <a:t>Provázek</a:t>
            </a:r>
          </a:p>
          <a:p>
            <a:pPr marL="0" indent="0">
              <a:buNone/>
            </a:pPr>
            <a:r>
              <a:rPr lang="cs-CZ" dirty="0"/>
              <a:t>-------------------</a:t>
            </a:r>
          </a:p>
          <a:p>
            <a:pPr marL="0" indent="0">
              <a:buNone/>
            </a:pPr>
            <a:r>
              <a:rPr lang="cs-CZ" dirty="0" err="1"/>
              <a:t>Laminovačku</a:t>
            </a:r>
            <a:r>
              <a:rPr lang="cs-CZ" dirty="0"/>
              <a:t> a fólie (volitelné)</a:t>
            </a:r>
          </a:p>
        </p:txBody>
      </p:sp>
    </p:spTree>
    <p:extLst>
      <p:ext uri="{BB962C8B-B14F-4D97-AF65-F5344CB8AC3E}">
        <p14:creationId xmlns:p14="http://schemas.microsoft.com/office/powerpoint/2010/main" val="29837534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0480593-0D8F-4EA6-8404-2042017825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Šablona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2971573-C3DB-4EBB-8773-CD29D5081B42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Stáhněte si šablonu a vytiskněte ji na karton… </a:t>
            </a:r>
          </a:p>
        </p:txBody>
      </p:sp>
      <p:pic>
        <p:nvPicPr>
          <p:cNvPr id="7" name="Obrázek 6" descr="Obsah obrázku text&#10;&#10;Popis byl vytvořen automaticky">
            <a:extLst>
              <a:ext uri="{FF2B5EF4-FFF2-40B4-BE49-F238E27FC236}">
                <a16:creationId xmlns:a16="http://schemas.microsoft.com/office/drawing/2014/main" id="{215B83A3-FB59-4AF2-A6DC-1E9E3EFB53A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600000">
            <a:off x="6590671" y="392399"/>
            <a:ext cx="4295510" cy="607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98501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F5269D8-4B65-4049-8B09-B6EE9AAB14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Vystřihnout</a:t>
            </a:r>
            <a:r>
              <a:rPr lang="en-GB" b="1" dirty="0"/>
              <a:t>!!</a:t>
            </a:r>
            <a:endParaRPr lang="cs-CZ" b="1" dirty="0"/>
          </a:p>
        </p:txBody>
      </p:sp>
      <p:pic>
        <p:nvPicPr>
          <p:cNvPr id="6" name="Zástupný obsah 5" descr="Obsah obrázku budova, malé, vsedě, bílá&#10;&#10;Popis byl vytvořen automaticky">
            <a:extLst>
              <a:ext uri="{FF2B5EF4-FFF2-40B4-BE49-F238E27FC236}">
                <a16:creationId xmlns:a16="http://schemas.microsoft.com/office/drawing/2014/main" id="{F96C1BCF-0224-4DAB-86BB-CA290681ABB2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600000">
            <a:off x="6644102" y="435122"/>
            <a:ext cx="4362602" cy="5816803"/>
          </a:xfrm>
        </p:spPr>
      </p:pic>
      <p:sp>
        <p:nvSpPr>
          <p:cNvPr id="7" name="Zástupný obsah 2">
            <a:extLst>
              <a:ext uri="{FF2B5EF4-FFF2-40B4-BE49-F238E27FC236}">
                <a16:creationId xmlns:a16="http://schemas.microsoft.com/office/drawing/2014/main" id="{DC6258B0-C9EE-47CA-B2AF-30E27E82DE12}"/>
              </a:ext>
            </a:extLst>
          </p:cNvPr>
          <p:cNvSpPr txBox="1">
            <a:spLocks/>
          </p:cNvSpPr>
          <p:nvPr/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cs-CZ" dirty="0"/>
              <a:t>Vystřihněte si vybraný motiv…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cs-CZ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cs-CZ" dirty="0"/>
              <a:t>Doporučuji vyrobit si více záložek, máte jistě více knih, můžete také vyrobit záložku pro kamaráda, sourozence či rodiče.</a:t>
            </a:r>
          </a:p>
        </p:txBody>
      </p:sp>
    </p:spTree>
    <p:extLst>
      <p:ext uri="{BB962C8B-B14F-4D97-AF65-F5344CB8AC3E}">
        <p14:creationId xmlns:p14="http://schemas.microsoft.com/office/powerpoint/2010/main" val="24876324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F5269D8-4B65-4049-8B09-B6EE9AAB14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err="1"/>
              <a:t>Vybarvit</a:t>
            </a:r>
            <a:r>
              <a:rPr lang="en-GB" b="1" dirty="0"/>
              <a:t>!!</a:t>
            </a:r>
            <a:endParaRPr lang="cs-CZ" b="1" dirty="0"/>
          </a:p>
        </p:txBody>
      </p:sp>
      <p:sp>
        <p:nvSpPr>
          <p:cNvPr id="7" name="Zástupný obsah 2">
            <a:extLst>
              <a:ext uri="{FF2B5EF4-FFF2-40B4-BE49-F238E27FC236}">
                <a16:creationId xmlns:a16="http://schemas.microsoft.com/office/drawing/2014/main" id="{DC6258B0-C9EE-47CA-B2AF-30E27E82DE12}"/>
              </a:ext>
            </a:extLst>
          </p:cNvPr>
          <p:cNvSpPr txBox="1">
            <a:spLocks/>
          </p:cNvSpPr>
          <p:nvPr/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cs-CZ" dirty="0"/>
              <a:t>Vezměte pastelky nebo fixy a vybarvěte zvolený motiv dle své fantazie…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cs-CZ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cs-CZ" dirty="0"/>
              <a:t>Ano, hasičské auto je obvykle červené, ale zde si můžete udělat auto v barvě, kterou máte rádi.</a:t>
            </a:r>
          </a:p>
        </p:txBody>
      </p:sp>
      <p:pic>
        <p:nvPicPr>
          <p:cNvPr id="8" name="Zástupný obsah 7" descr="Obsah obrázku vsedě, budova, malé, bílá&#10;&#10;Popis byl vytvořen automaticky">
            <a:extLst>
              <a:ext uri="{FF2B5EF4-FFF2-40B4-BE49-F238E27FC236}">
                <a16:creationId xmlns:a16="http://schemas.microsoft.com/office/drawing/2014/main" id="{0C9798D1-D224-40DC-862E-39B220C469E8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600000">
            <a:off x="6644166" y="431709"/>
            <a:ext cx="4363200" cy="5817601"/>
          </a:xfrm>
        </p:spPr>
      </p:pic>
    </p:spTree>
    <p:extLst>
      <p:ext uri="{BB962C8B-B14F-4D97-AF65-F5344CB8AC3E}">
        <p14:creationId xmlns:p14="http://schemas.microsoft.com/office/powerpoint/2010/main" val="25081972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F5269D8-4B65-4049-8B09-B6EE9AAB14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Proděravět</a:t>
            </a:r>
            <a:r>
              <a:rPr lang="en-GB" b="1" dirty="0"/>
              <a:t>!!</a:t>
            </a:r>
            <a:endParaRPr lang="cs-CZ" b="1" dirty="0"/>
          </a:p>
        </p:txBody>
      </p:sp>
      <p:sp>
        <p:nvSpPr>
          <p:cNvPr id="7" name="Zástupný obsah 2">
            <a:extLst>
              <a:ext uri="{FF2B5EF4-FFF2-40B4-BE49-F238E27FC236}">
                <a16:creationId xmlns:a16="http://schemas.microsoft.com/office/drawing/2014/main" id="{DC6258B0-C9EE-47CA-B2AF-30E27E82DE12}"/>
              </a:ext>
            </a:extLst>
          </p:cNvPr>
          <p:cNvSpPr txBox="1">
            <a:spLocks/>
          </p:cNvSpPr>
          <p:nvPr/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cs-CZ" dirty="0"/>
          </a:p>
        </p:txBody>
      </p:sp>
      <p:pic>
        <p:nvPicPr>
          <p:cNvPr id="6" name="Zástupný obsah 5" descr="Obsah obrázku budova, patro, bílá&#10;&#10;Popis byl vytvořen automaticky">
            <a:extLst>
              <a:ext uri="{FF2B5EF4-FFF2-40B4-BE49-F238E27FC236}">
                <a16:creationId xmlns:a16="http://schemas.microsoft.com/office/drawing/2014/main" id="{95FB43FE-C2FE-4578-8028-31B033F75748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600000">
            <a:off x="6644166" y="438958"/>
            <a:ext cx="4363199" cy="5817600"/>
          </a:xfrm>
        </p:spPr>
      </p:pic>
      <p:sp>
        <p:nvSpPr>
          <p:cNvPr id="9" name="Zástupný obsah 2">
            <a:extLst>
              <a:ext uri="{FF2B5EF4-FFF2-40B4-BE49-F238E27FC236}">
                <a16:creationId xmlns:a16="http://schemas.microsoft.com/office/drawing/2014/main" id="{D06F1C21-3F0B-469E-9AA7-2ABEDC5A5C36}"/>
              </a:ext>
            </a:extLst>
          </p:cNvPr>
          <p:cNvSpPr txBox="1">
            <a:spLocks/>
          </p:cNvSpPr>
          <p:nvPr/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cs-CZ" dirty="0"/>
              <a:t>Děrovačkou vytvořte díru na obou dílech…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cs-CZ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cs-CZ" dirty="0"/>
              <a:t>Nemáte-li děrovačku, můžete dírku opatrně udělat i nožíkem, případně požádejte rodiče, aby vám pomohli.</a:t>
            </a:r>
          </a:p>
        </p:txBody>
      </p:sp>
    </p:spTree>
    <p:extLst>
      <p:ext uri="{BB962C8B-B14F-4D97-AF65-F5344CB8AC3E}">
        <p14:creationId xmlns:p14="http://schemas.microsoft.com/office/powerpoint/2010/main" val="33929667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F5269D8-4B65-4049-8B09-B6EE9AAB14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Svázat</a:t>
            </a:r>
            <a:r>
              <a:rPr lang="en-GB" b="1" dirty="0"/>
              <a:t>!!</a:t>
            </a:r>
            <a:endParaRPr lang="cs-CZ" b="1" dirty="0"/>
          </a:p>
        </p:txBody>
      </p:sp>
      <p:sp>
        <p:nvSpPr>
          <p:cNvPr id="7" name="Zástupný obsah 2">
            <a:extLst>
              <a:ext uri="{FF2B5EF4-FFF2-40B4-BE49-F238E27FC236}">
                <a16:creationId xmlns:a16="http://schemas.microsoft.com/office/drawing/2014/main" id="{DC6258B0-C9EE-47CA-B2AF-30E27E82DE12}"/>
              </a:ext>
            </a:extLst>
          </p:cNvPr>
          <p:cNvSpPr txBox="1">
            <a:spLocks/>
          </p:cNvSpPr>
          <p:nvPr/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cs-CZ" dirty="0"/>
          </a:p>
        </p:txBody>
      </p:sp>
      <p:sp>
        <p:nvSpPr>
          <p:cNvPr id="9" name="Zástupný obsah 2">
            <a:extLst>
              <a:ext uri="{FF2B5EF4-FFF2-40B4-BE49-F238E27FC236}">
                <a16:creationId xmlns:a16="http://schemas.microsoft.com/office/drawing/2014/main" id="{D06F1C21-3F0B-469E-9AA7-2ABEDC5A5C36}"/>
              </a:ext>
            </a:extLst>
          </p:cNvPr>
          <p:cNvSpPr txBox="1">
            <a:spLocks/>
          </p:cNvSpPr>
          <p:nvPr/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cs-CZ" dirty="0"/>
              <a:t>Vezměte kousek provázku a svažte oba díly dohromady…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cs-CZ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cs-CZ" dirty="0"/>
              <a:t>Dávejte pozor, aby byl uzel dostatečně pevný, ale abyste nepoškodili papírové díly.</a:t>
            </a:r>
          </a:p>
        </p:txBody>
      </p:sp>
      <p:pic>
        <p:nvPicPr>
          <p:cNvPr id="8" name="Zástupný obsah 7" descr="Obsah obrázku vsedě, ulice, parkování, planina&#10;&#10;Popis byl vytvořen automaticky">
            <a:extLst>
              <a:ext uri="{FF2B5EF4-FFF2-40B4-BE49-F238E27FC236}">
                <a16:creationId xmlns:a16="http://schemas.microsoft.com/office/drawing/2014/main" id="{FD4B212A-5A22-4B41-8CE3-EAD8582E1592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600000">
            <a:off x="6644168" y="431708"/>
            <a:ext cx="4363199" cy="5817600"/>
          </a:xfrm>
        </p:spPr>
      </p:pic>
    </p:spTree>
    <p:extLst>
      <p:ext uri="{BB962C8B-B14F-4D97-AF65-F5344CB8AC3E}">
        <p14:creationId xmlns:p14="http://schemas.microsoft.com/office/powerpoint/2010/main" val="7250813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D2BE890-BB05-4EB4-807D-3CC717F2FD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Je hotovo</a:t>
            </a:r>
            <a:r>
              <a:rPr lang="en-GB" b="1" dirty="0"/>
              <a:t>!!</a:t>
            </a:r>
            <a:endParaRPr lang="cs-CZ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C85F89A-52AF-40BB-8193-B8168111121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10803194" cy="4351338"/>
          </a:xfrm>
        </p:spPr>
        <p:txBody>
          <a:bodyPr/>
          <a:lstStyle/>
          <a:p>
            <a:pPr marL="0" indent="0">
              <a:buNone/>
            </a:pPr>
            <a:r>
              <a:rPr lang="cs-CZ" dirty="0"/>
              <a:t>Záložka je dokončená a může dobře sloužit při vašich čtenářských zážitcích </a:t>
            </a:r>
            <a:r>
              <a:rPr lang="cs-CZ" dirty="0">
                <a:sym typeface="Wingdings" panose="05000000000000000000" pitchFamily="2" charset="2"/>
              </a:rPr>
              <a:t> </a:t>
            </a:r>
          </a:p>
          <a:p>
            <a:pPr marL="0" indent="0">
              <a:buNone/>
            </a:pPr>
            <a:endParaRPr lang="cs-CZ" dirty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cs-CZ" dirty="0">
                <a:sym typeface="Wingdings" panose="05000000000000000000" pitchFamily="2" charset="2"/>
              </a:rPr>
              <a:t>Pokud chcete, aby záložka déle vydržela, můžete oba díly před svázáním zalaminovat do průhledné fólie. </a:t>
            </a:r>
          </a:p>
          <a:p>
            <a:pPr marL="0" indent="0">
              <a:buNone/>
            </a:pPr>
            <a:r>
              <a:rPr lang="cs-CZ" dirty="0" err="1">
                <a:sym typeface="Wingdings" panose="05000000000000000000" pitchFamily="2" charset="2"/>
              </a:rPr>
              <a:t>Laminovačku</a:t>
            </a:r>
            <a:r>
              <a:rPr lang="cs-CZ" dirty="0">
                <a:sym typeface="Wingdings" panose="05000000000000000000" pitchFamily="2" charset="2"/>
              </a:rPr>
              <a:t> obsluhujte vždy s rodiči nebo vedoucími, je to elektrické zařízení, které je navíc horké. Při neopatrné manipulaci může snadno dojít k poranění 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4866288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212</Words>
  <Application>Microsoft Office PowerPoint</Application>
  <PresentationFormat>Širokoúhlá obrazovka</PresentationFormat>
  <Paragraphs>31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Motiv Office</vt:lpstr>
      <vt:lpstr>HASIČSKÁ ZÁLOŽKA  DO KNIHY</vt:lpstr>
      <vt:lpstr>Co budete potřebovat?</vt:lpstr>
      <vt:lpstr>Šablona</vt:lpstr>
      <vt:lpstr>Vystřihnout!!</vt:lpstr>
      <vt:lpstr>Vybarvit!!</vt:lpstr>
      <vt:lpstr>Proděravět!!</vt:lpstr>
      <vt:lpstr>Svázat!!</vt:lpstr>
      <vt:lpstr>Je hotovo!!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HASIČSKÁ ZÁLOŽKA DO KNIHY</dc:title>
  <dc:creator>Josef Myslín</dc:creator>
  <cp:lastModifiedBy>Josef Myslín</cp:lastModifiedBy>
  <cp:revision>4</cp:revision>
  <dcterms:created xsi:type="dcterms:W3CDTF">2020-03-23T16:07:54Z</dcterms:created>
  <dcterms:modified xsi:type="dcterms:W3CDTF">2020-03-23T16:45:24Z</dcterms:modified>
</cp:coreProperties>
</file>